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4"/>
  </p:notesMasterIdLst>
  <p:sldIdLst>
    <p:sldId id="256" r:id="rId2"/>
    <p:sldId id="257" r:id="rId3"/>
    <p:sldId id="261" r:id="rId4"/>
    <p:sldId id="262" r:id="rId5"/>
    <p:sldId id="263" r:id="rId6"/>
    <p:sldId id="260" r:id="rId7"/>
    <p:sldId id="268" r:id="rId8"/>
    <p:sldId id="269" r:id="rId9"/>
    <p:sldId id="272" r:id="rId10"/>
    <p:sldId id="274" r:id="rId11"/>
    <p:sldId id="267"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801E"/>
    <a:srgbClr val="91C229"/>
    <a:srgbClr val="587736"/>
    <a:srgbClr val="9CC65A"/>
    <a:srgbClr val="92C230"/>
    <a:srgbClr val="669900"/>
    <a:srgbClr val="00CC66"/>
    <a:srgbClr val="00CC99"/>
    <a:srgbClr val="00FF00"/>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9" autoAdjust="0"/>
    <p:restoredTop sz="57915" autoAdjust="0"/>
  </p:normalViewPr>
  <p:slideViewPr>
    <p:cSldViewPr snapToGrid="0">
      <p:cViewPr varScale="1">
        <p:scale>
          <a:sx n="49" d="100"/>
          <a:sy n="49" d="100"/>
        </p:scale>
        <p:origin x="154" y="62"/>
      </p:cViewPr>
      <p:guideLst/>
    </p:cSldViewPr>
  </p:slideViewPr>
  <p:notesTextViewPr>
    <p:cViewPr>
      <p:scale>
        <a:sx n="1" d="1"/>
        <a:sy n="1" d="1"/>
      </p:scale>
      <p:origin x="0" y="0"/>
    </p:cViewPr>
  </p:notesTextViewPr>
  <p:notesViewPr>
    <p:cSldViewPr snapToGrid="0">
      <p:cViewPr varScale="1">
        <p:scale>
          <a:sx n="65" d="100"/>
          <a:sy n="65" d="100"/>
        </p:scale>
        <p:origin x="3154"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ncent Nagel" userId="41d2e9bc-9e7f-4331-b3cf-385ee6c8e7d8" providerId="ADAL" clId="{AE0E087A-88BB-4215-AE82-3B96C52D869A}"/>
    <pc:docChg chg="undo redo custSel addSld delSld modSld sldOrd">
      <pc:chgData name="Vincent Nagel" userId="41d2e9bc-9e7f-4331-b3cf-385ee6c8e7d8" providerId="ADAL" clId="{AE0E087A-88BB-4215-AE82-3B96C52D869A}" dt="2018-11-14T01:37:28.041" v="6400" actId="20577"/>
      <pc:docMkLst>
        <pc:docMk/>
      </pc:docMkLst>
      <pc:sldChg chg="addSp delSp modSp">
        <pc:chgData name="Vincent Nagel" userId="41d2e9bc-9e7f-4331-b3cf-385ee6c8e7d8" providerId="ADAL" clId="{AE0E087A-88BB-4215-AE82-3B96C52D869A}" dt="2018-11-09T04:53:24.615" v="3516" actId="1076"/>
        <pc:sldMkLst>
          <pc:docMk/>
          <pc:sldMk cId="3429502896" sldId="256"/>
        </pc:sldMkLst>
        <pc:spChg chg="mod">
          <ac:chgData name="Vincent Nagel" userId="41d2e9bc-9e7f-4331-b3cf-385ee6c8e7d8" providerId="ADAL" clId="{AE0E087A-88BB-4215-AE82-3B96C52D869A}" dt="2018-11-09T04:52:55.973" v="3508" actId="14100"/>
          <ac:spMkLst>
            <pc:docMk/>
            <pc:sldMk cId="3429502896" sldId="256"/>
            <ac:spMk id="3" creationId="{BB21D3AD-39A6-4FD7-B80C-265E81D64133}"/>
          </ac:spMkLst>
        </pc:spChg>
        <pc:picChg chg="add mod">
          <ac:chgData name="Vincent Nagel" userId="41d2e9bc-9e7f-4331-b3cf-385ee6c8e7d8" providerId="ADAL" clId="{AE0E087A-88BB-4215-AE82-3B96C52D869A}" dt="2018-11-09T04:53:11.921" v="3511" actId="14100"/>
          <ac:picMkLst>
            <pc:docMk/>
            <pc:sldMk cId="3429502896" sldId="256"/>
            <ac:picMk id="3074" creationId="{DDAEA42B-D7E7-4069-840E-956516061B95}"/>
          </ac:picMkLst>
        </pc:picChg>
        <pc:picChg chg="add del mod">
          <ac:chgData name="Vincent Nagel" userId="41d2e9bc-9e7f-4331-b3cf-385ee6c8e7d8" providerId="ADAL" clId="{AE0E087A-88BB-4215-AE82-3B96C52D869A}" dt="2018-11-09T04:46:03.519" v="3463" actId="478"/>
          <ac:picMkLst>
            <pc:docMk/>
            <pc:sldMk cId="3429502896" sldId="256"/>
            <ac:picMk id="3076" creationId="{3EB16E28-918B-47B3-B30B-EAC7216E61E1}"/>
          </ac:picMkLst>
        </pc:picChg>
        <pc:picChg chg="add mod">
          <ac:chgData name="Vincent Nagel" userId="41d2e9bc-9e7f-4331-b3cf-385ee6c8e7d8" providerId="ADAL" clId="{AE0E087A-88BB-4215-AE82-3B96C52D869A}" dt="2018-11-09T04:53:24.615" v="3516" actId="1076"/>
          <ac:picMkLst>
            <pc:docMk/>
            <pc:sldMk cId="3429502896" sldId="256"/>
            <ac:picMk id="3078" creationId="{C413E051-B694-4543-B6F6-23CCA01B4E67}"/>
          </ac:picMkLst>
        </pc:picChg>
        <pc:picChg chg="add del mod modCrop">
          <ac:chgData name="Vincent Nagel" userId="41d2e9bc-9e7f-4331-b3cf-385ee6c8e7d8" providerId="ADAL" clId="{AE0E087A-88BB-4215-AE82-3B96C52D869A}" dt="2018-11-09T04:49:13.067" v="3475" actId="478"/>
          <ac:picMkLst>
            <pc:docMk/>
            <pc:sldMk cId="3429502896" sldId="256"/>
            <ac:picMk id="3080" creationId="{5EE8851E-2B26-4668-831B-E656A79EF009}"/>
          </ac:picMkLst>
        </pc:picChg>
        <pc:picChg chg="add mod">
          <ac:chgData name="Vincent Nagel" userId="41d2e9bc-9e7f-4331-b3cf-385ee6c8e7d8" providerId="ADAL" clId="{AE0E087A-88BB-4215-AE82-3B96C52D869A}" dt="2018-11-09T04:53:22.299" v="3515" actId="1076"/>
          <ac:picMkLst>
            <pc:docMk/>
            <pc:sldMk cId="3429502896" sldId="256"/>
            <ac:picMk id="3082" creationId="{BB5EE7F0-697F-4AE2-AB1C-6B88B92298B4}"/>
          </ac:picMkLst>
        </pc:picChg>
      </pc:sldChg>
      <pc:sldChg chg="modSp">
        <pc:chgData name="Vincent Nagel" userId="41d2e9bc-9e7f-4331-b3cf-385ee6c8e7d8" providerId="ADAL" clId="{AE0E087A-88BB-4215-AE82-3B96C52D869A}" dt="2018-11-13T17:40:46.232" v="5675" actId="20577"/>
        <pc:sldMkLst>
          <pc:docMk/>
          <pc:sldMk cId="3215184378" sldId="257"/>
        </pc:sldMkLst>
        <pc:spChg chg="mod">
          <ac:chgData name="Vincent Nagel" userId="41d2e9bc-9e7f-4331-b3cf-385ee6c8e7d8" providerId="ADAL" clId="{AE0E087A-88BB-4215-AE82-3B96C52D869A}" dt="2018-11-09T05:40:29.571" v="4147" actId="20577"/>
          <ac:spMkLst>
            <pc:docMk/>
            <pc:sldMk cId="3215184378" sldId="257"/>
            <ac:spMk id="2" creationId="{FF399AA8-A43B-442E-A2BE-62DF1CBDA2DD}"/>
          </ac:spMkLst>
        </pc:spChg>
        <pc:spChg chg="mod">
          <ac:chgData name="Vincent Nagel" userId="41d2e9bc-9e7f-4331-b3cf-385ee6c8e7d8" providerId="ADAL" clId="{AE0E087A-88BB-4215-AE82-3B96C52D869A}" dt="2018-11-13T17:40:46.232" v="5675" actId="20577"/>
          <ac:spMkLst>
            <pc:docMk/>
            <pc:sldMk cId="3215184378" sldId="257"/>
            <ac:spMk id="3" creationId="{8A8F9741-4A47-4D0D-8166-2A91403D41EC}"/>
          </ac:spMkLst>
        </pc:spChg>
      </pc:sldChg>
      <pc:sldChg chg="delSp del">
        <pc:chgData name="Vincent Nagel" userId="41d2e9bc-9e7f-4331-b3cf-385ee6c8e7d8" providerId="ADAL" clId="{AE0E087A-88BB-4215-AE82-3B96C52D869A}" dt="2018-11-09T02:11:53.278" v="254" actId="2696"/>
        <pc:sldMkLst>
          <pc:docMk/>
          <pc:sldMk cId="492191532" sldId="258"/>
        </pc:sldMkLst>
        <pc:picChg chg="del">
          <ac:chgData name="Vincent Nagel" userId="41d2e9bc-9e7f-4331-b3cf-385ee6c8e7d8" providerId="ADAL" clId="{AE0E087A-88BB-4215-AE82-3B96C52D869A}" dt="2018-11-09T02:11:48.112" v="253"/>
          <ac:picMkLst>
            <pc:docMk/>
            <pc:sldMk cId="492191532" sldId="258"/>
            <ac:picMk id="7" creationId="{3D745553-4090-4360-BCB9-31952B9257BF}"/>
          </ac:picMkLst>
        </pc:picChg>
      </pc:sldChg>
      <pc:sldChg chg="addSp delSp modSp del">
        <pc:chgData name="Vincent Nagel" userId="41d2e9bc-9e7f-4331-b3cf-385ee6c8e7d8" providerId="ADAL" clId="{AE0E087A-88BB-4215-AE82-3B96C52D869A}" dt="2018-11-09T03:16:27.311" v="625" actId="2696"/>
        <pc:sldMkLst>
          <pc:docMk/>
          <pc:sldMk cId="2001134474" sldId="259"/>
        </pc:sldMkLst>
        <pc:spChg chg="mod">
          <ac:chgData name="Vincent Nagel" userId="41d2e9bc-9e7f-4331-b3cf-385ee6c8e7d8" providerId="ADAL" clId="{AE0E087A-88BB-4215-AE82-3B96C52D869A}" dt="2018-11-09T02:11:24.056" v="249"/>
          <ac:spMkLst>
            <pc:docMk/>
            <pc:sldMk cId="2001134474" sldId="259"/>
            <ac:spMk id="2" creationId="{55EC8EEA-44EA-4495-8A2B-C57C7B28D645}"/>
          </ac:spMkLst>
        </pc:spChg>
        <pc:spChg chg="mod">
          <ac:chgData name="Vincent Nagel" userId="41d2e9bc-9e7f-4331-b3cf-385ee6c8e7d8" providerId="ADAL" clId="{AE0E087A-88BB-4215-AE82-3B96C52D869A}" dt="2018-11-09T02:17:59.620" v="313" actId="20577"/>
          <ac:spMkLst>
            <pc:docMk/>
            <pc:sldMk cId="2001134474" sldId="259"/>
            <ac:spMk id="3" creationId="{462F6BE0-F428-4C4C-902C-409A160E81A0}"/>
          </ac:spMkLst>
        </pc:spChg>
        <pc:picChg chg="del">
          <ac:chgData name="Vincent Nagel" userId="41d2e9bc-9e7f-4331-b3cf-385ee6c8e7d8" providerId="ADAL" clId="{AE0E087A-88BB-4215-AE82-3B96C52D869A}" dt="2018-11-09T02:10:50.808" v="244"/>
          <ac:picMkLst>
            <pc:docMk/>
            <pc:sldMk cId="2001134474" sldId="259"/>
            <ac:picMk id="4" creationId="{63FB9B89-EAC4-4E7D-BBF7-B64997ECDACB}"/>
          </ac:picMkLst>
        </pc:picChg>
        <pc:picChg chg="add del mod">
          <ac:chgData name="Vincent Nagel" userId="41d2e9bc-9e7f-4331-b3cf-385ee6c8e7d8" providerId="ADAL" clId="{AE0E087A-88BB-4215-AE82-3B96C52D869A}" dt="2018-11-09T03:15:45.706" v="586"/>
          <ac:picMkLst>
            <pc:docMk/>
            <pc:sldMk cId="2001134474" sldId="259"/>
            <ac:picMk id="5" creationId="{490824B5-FCC5-46AA-8D20-F41ECD4AFFEE}"/>
          </ac:picMkLst>
        </pc:picChg>
      </pc:sldChg>
      <pc:sldChg chg="addSp delSp modSp modNotesTx">
        <pc:chgData name="Vincent Nagel" userId="41d2e9bc-9e7f-4331-b3cf-385ee6c8e7d8" providerId="ADAL" clId="{AE0E087A-88BB-4215-AE82-3B96C52D869A}" dt="2018-11-09T04:52:28.113" v="3498" actId="1076"/>
        <pc:sldMkLst>
          <pc:docMk/>
          <pc:sldMk cId="1245569211" sldId="260"/>
        </pc:sldMkLst>
        <pc:spChg chg="mod">
          <ac:chgData name="Vincent Nagel" userId="41d2e9bc-9e7f-4331-b3cf-385ee6c8e7d8" providerId="ADAL" clId="{AE0E087A-88BB-4215-AE82-3B96C52D869A}" dt="2018-11-09T04:52:28.113" v="3498" actId="1076"/>
          <ac:spMkLst>
            <pc:docMk/>
            <pc:sldMk cId="1245569211" sldId="260"/>
            <ac:spMk id="3" creationId="{326BCA07-77E9-4461-9D3E-BA97B987DAAC}"/>
          </ac:spMkLst>
        </pc:spChg>
        <pc:grpChg chg="add mod">
          <ac:chgData name="Vincent Nagel" userId="41d2e9bc-9e7f-4331-b3cf-385ee6c8e7d8" providerId="ADAL" clId="{AE0E087A-88BB-4215-AE82-3B96C52D869A}" dt="2018-11-09T03:42:02.363" v="1373" actId="12788"/>
          <ac:grpSpMkLst>
            <pc:docMk/>
            <pc:sldMk cId="1245569211" sldId="260"/>
            <ac:grpSpMk id="7" creationId="{8A60FC88-3D42-4EEB-9E83-678F62FF456C}"/>
          </ac:grpSpMkLst>
        </pc:grpChg>
        <pc:picChg chg="add del mod">
          <ac:chgData name="Vincent Nagel" userId="41d2e9bc-9e7f-4331-b3cf-385ee6c8e7d8" providerId="ADAL" clId="{AE0E087A-88BB-4215-AE82-3B96C52D869A}" dt="2018-11-09T03:41:15.747" v="1314"/>
          <ac:picMkLst>
            <pc:docMk/>
            <pc:sldMk cId="1245569211" sldId="260"/>
            <ac:picMk id="4" creationId="{C85BCFE3-67C3-431A-B3E3-B4BEBD3BD259}"/>
          </ac:picMkLst>
        </pc:picChg>
        <pc:picChg chg="add mod">
          <ac:chgData name="Vincent Nagel" userId="41d2e9bc-9e7f-4331-b3cf-385ee6c8e7d8" providerId="ADAL" clId="{AE0E087A-88BB-4215-AE82-3B96C52D869A}" dt="2018-11-09T03:41:46.553" v="1370" actId="164"/>
          <ac:picMkLst>
            <pc:docMk/>
            <pc:sldMk cId="1245569211" sldId="260"/>
            <ac:picMk id="5" creationId="{22060142-BA8D-4996-83B2-99D68C2C7067}"/>
          </ac:picMkLst>
        </pc:picChg>
        <pc:picChg chg="add mod">
          <ac:chgData name="Vincent Nagel" userId="41d2e9bc-9e7f-4331-b3cf-385ee6c8e7d8" providerId="ADAL" clId="{AE0E087A-88BB-4215-AE82-3B96C52D869A}" dt="2018-11-09T03:41:46.553" v="1370" actId="164"/>
          <ac:picMkLst>
            <pc:docMk/>
            <pc:sldMk cId="1245569211" sldId="260"/>
            <ac:picMk id="6" creationId="{03BB56F1-0071-423A-A214-0E5856A1D4D3}"/>
          </ac:picMkLst>
        </pc:picChg>
      </pc:sldChg>
      <pc:sldChg chg="addSp delSp modSp delAnim modAnim modNotesTx">
        <pc:chgData name="Vincent Nagel" userId="41d2e9bc-9e7f-4331-b3cf-385ee6c8e7d8" providerId="ADAL" clId="{AE0E087A-88BB-4215-AE82-3B96C52D869A}" dt="2018-11-13T17:40:35.284" v="5667" actId="20577"/>
        <pc:sldMkLst>
          <pc:docMk/>
          <pc:sldMk cId="1039580034" sldId="261"/>
        </pc:sldMkLst>
        <pc:spChg chg="mod">
          <ac:chgData name="Vincent Nagel" userId="41d2e9bc-9e7f-4331-b3cf-385ee6c8e7d8" providerId="ADAL" clId="{AE0E087A-88BB-4215-AE82-3B96C52D869A}" dt="2018-11-09T02:10:12.604" v="238" actId="20577"/>
          <ac:spMkLst>
            <pc:docMk/>
            <pc:sldMk cId="1039580034" sldId="261"/>
            <ac:spMk id="2" creationId="{41D400F1-3F05-49D1-A642-DAD4BFD53353}"/>
          </ac:spMkLst>
        </pc:spChg>
        <pc:spChg chg="mod">
          <ac:chgData name="Vincent Nagel" userId="41d2e9bc-9e7f-4331-b3cf-385ee6c8e7d8" providerId="ADAL" clId="{AE0E087A-88BB-4215-AE82-3B96C52D869A}" dt="2018-11-09T04:55:07.178" v="3541" actId="14100"/>
          <ac:spMkLst>
            <pc:docMk/>
            <pc:sldMk cId="1039580034" sldId="261"/>
            <ac:spMk id="3" creationId="{120B45BC-0F88-4078-AD8A-F3A53D9EFAEF}"/>
          </ac:spMkLst>
        </pc:spChg>
        <pc:spChg chg="add del">
          <ac:chgData name="Vincent Nagel" userId="41d2e9bc-9e7f-4331-b3cf-385ee6c8e7d8" providerId="ADAL" clId="{AE0E087A-88BB-4215-AE82-3B96C52D869A}" dt="2018-11-09T01:14:35.847" v="195"/>
          <ac:spMkLst>
            <pc:docMk/>
            <pc:sldMk cId="1039580034" sldId="261"/>
            <ac:spMk id="6" creationId="{F71C0B19-AFED-48A6-A380-F23EBD921190}"/>
          </ac:spMkLst>
        </pc:spChg>
        <pc:spChg chg="add del">
          <ac:chgData name="Vincent Nagel" userId="41d2e9bc-9e7f-4331-b3cf-385ee6c8e7d8" providerId="ADAL" clId="{AE0E087A-88BB-4215-AE82-3B96C52D869A}" dt="2018-11-09T01:14:37.549" v="197"/>
          <ac:spMkLst>
            <pc:docMk/>
            <pc:sldMk cId="1039580034" sldId="261"/>
            <ac:spMk id="7" creationId="{16316126-2924-495C-A7CB-19CD5F5BB560}"/>
          </ac:spMkLst>
        </pc:spChg>
        <pc:spChg chg="add del">
          <ac:chgData name="Vincent Nagel" userId="41d2e9bc-9e7f-4331-b3cf-385ee6c8e7d8" providerId="ADAL" clId="{AE0E087A-88BB-4215-AE82-3B96C52D869A}" dt="2018-11-09T01:14:43.316" v="199"/>
          <ac:spMkLst>
            <pc:docMk/>
            <pc:sldMk cId="1039580034" sldId="261"/>
            <ac:spMk id="8" creationId="{32A56852-4F2C-4785-B920-A307725A35C5}"/>
          </ac:spMkLst>
        </pc:spChg>
        <pc:spChg chg="add del">
          <ac:chgData name="Vincent Nagel" userId="41d2e9bc-9e7f-4331-b3cf-385ee6c8e7d8" providerId="ADAL" clId="{AE0E087A-88BB-4215-AE82-3B96C52D869A}" dt="2018-11-09T01:15:00.336" v="201"/>
          <ac:spMkLst>
            <pc:docMk/>
            <pc:sldMk cId="1039580034" sldId="261"/>
            <ac:spMk id="10" creationId="{33C21AD0-275E-41FD-AC3F-366684C795EB}"/>
          </ac:spMkLst>
        </pc:spChg>
        <pc:spChg chg="add del">
          <ac:chgData name="Vincent Nagel" userId="41d2e9bc-9e7f-4331-b3cf-385ee6c8e7d8" providerId="ADAL" clId="{AE0E087A-88BB-4215-AE82-3B96C52D869A}" dt="2018-11-09T04:36:08.526" v="3274"/>
          <ac:spMkLst>
            <pc:docMk/>
            <pc:sldMk cId="1039580034" sldId="261"/>
            <ac:spMk id="12" creationId="{C5CC0BF7-E540-4455-96B7-DA574DBF3CB1}"/>
          </ac:spMkLst>
        </pc:spChg>
        <pc:spChg chg="add del">
          <ac:chgData name="Vincent Nagel" userId="41d2e9bc-9e7f-4331-b3cf-385ee6c8e7d8" providerId="ADAL" clId="{AE0E087A-88BB-4215-AE82-3B96C52D869A}" dt="2018-11-09T04:34:54.791" v="3248"/>
          <ac:spMkLst>
            <pc:docMk/>
            <pc:sldMk cId="1039580034" sldId="261"/>
            <ac:spMk id="30" creationId="{F09038C7-EB31-4E5C-AE44-1E18F89FA07F}"/>
          </ac:spMkLst>
        </pc:spChg>
        <pc:spChg chg="add del">
          <ac:chgData name="Vincent Nagel" userId="41d2e9bc-9e7f-4331-b3cf-385ee6c8e7d8" providerId="ADAL" clId="{AE0E087A-88BB-4215-AE82-3B96C52D869A}" dt="2018-11-09T04:34:54.353" v="3247"/>
          <ac:spMkLst>
            <pc:docMk/>
            <pc:sldMk cId="1039580034" sldId="261"/>
            <ac:spMk id="31" creationId="{0799168F-2B87-449C-A9AF-6918628130CD}"/>
          </ac:spMkLst>
        </pc:spChg>
        <pc:spChg chg="add del">
          <ac:chgData name="Vincent Nagel" userId="41d2e9bc-9e7f-4331-b3cf-385ee6c8e7d8" providerId="ADAL" clId="{AE0E087A-88BB-4215-AE82-3B96C52D869A}" dt="2018-11-09T04:34:53.947" v="3246"/>
          <ac:spMkLst>
            <pc:docMk/>
            <pc:sldMk cId="1039580034" sldId="261"/>
            <ac:spMk id="32" creationId="{162D9A93-1BAA-49FD-861B-EE10AF407E66}"/>
          </ac:spMkLst>
        </pc:spChg>
        <pc:spChg chg="add del">
          <ac:chgData name="Vincent Nagel" userId="41d2e9bc-9e7f-4331-b3cf-385ee6c8e7d8" providerId="ADAL" clId="{AE0E087A-88BB-4215-AE82-3B96C52D869A}" dt="2018-11-09T04:34:53.724" v="3245"/>
          <ac:spMkLst>
            <pc:docMk/>
            <pc:sldMk cId="1039580034" sldId="261"/>
            <ac:spMk id="33" creationId="{A5FC4B75-DFE3-4EFA-922E-1CF55F608213}"/>
          </ac:spMkLst>
        </pc:spChg>
        <pc:spChg chg="add del mod">
          <ac:chgData name="Vincent Nagel" userId="41d2e9bc-9e7f-4331-b3cf-385ee6c8e7d8" providerId="ADAL" clId="{AE0E087A-88BB-4215-AE82-3B96C52D869A}" dt="2018-11-09T04:35:11.511" v="3253"/>
          <ac:spMkLst>
            <pc:docMk/>
            <pc:sldMk cId="1039580034" sldId="261"/>
            <ac:spMk id="34" creationId="{824730AE-8535-48C3-AFDC-9D5D6E438CC1}"/>
          </ac:spMkLst>
        </pc:spChg>
        <pc:spChg chg="add del mod topLvl">
          <ac:chgData name="Vincent Nagel" userId="41d2e9bc-9e7f-4331-b3cf-385ee6c8e7d8" providerId="ADAL" clId="{AE0E087A-88BB-4215-AE82-3B96C52D869A}" dt="2018-11-09T04:54:18.208" v="3525" actId="478"/>
          <ac:spMkLst>
            <pc:docMk/>
            <pc:sldMk cId="1039580034" sldId="261"/>
            <ac:spMk id="35" creationId="{5976420F-D8F8-4BC8-A502-AD8DE29D9A30}"/>
          </ac:spMkLst>
        </pc:spChg>
        <pc:spChg chg="add del mod topLvl">
          <ac:chgData name="Vincent Nagel" userId="41d2e9bc-9e7f-4331-b3cf-385ee6c8e7d8" providerId="ADAL" clId="{AE0E087A-88BB-4215-AE82-3B96C52D869A}" dt="2018-11-09T04:54:20.973" v="3527" actId="478"/>
          <ac:spMkLst>
            <pc:docMk/>
            <pc:sldMk cId="1039580034" sldId="261"/>
            <ac:spMk id="37" creationId="{069DBFC8-0BA3-488B-BC5C-458B83C76886}"/>
          </ac:spMkLst>
        </pc:spChg>
        <pc:spChg chg="add mod">
          <ac:chgData name="Vincent Nagel" userId="41d2e9bc-9e7f-4331-b3cf-385ee6c8e7d8" providerId="ADAL" clId="{AE0E087A-88BB-4215-AE82-3B96C52D869A}" dt="2018-11-09T04:56:09.066" v="3559" actId="164"/>
          <ac:spMkLst>
            <pc:docMk/>
            <pc:sldMk cId="1039580034" sldId="261"/>
            <ac:spMk id="41" creationId="{CB9FB8F2-590D-4DA8-9907-6AD517D3AF1E}"/>
          </ac:spMkLst>
        </pc:spChg>
        <pc:spChg chg="add mod">
          <ac:chgData name="Vincent Nagel" userId="41d2e9bc-9e7f-4331-b3cf-385ee6c8e7d8" providerId="ADAL" clId="{AE0E087A-88BB-4215-AE82-3B96C52D869A}" dt="2018-11-13T17:39:26.412" v="5664" actId="20577"/>
          <ac:spMkLst>
            <pc:docMk/>
            <pc:sldMk cId="1039580034" sldId="261"/>
            <ac:spMk id="42" creationId="{945A6649-5699-4338-B8F4-E49330C9CE54}"/>
          </ac:spMkLst>
        </pc:spChg>
        <pc:grpChg chg="add mod">
          <ac:chgData name="Vincent Nagel" userId="41d2e9bc-9e7f-4331-b3cf-385ee6c8e7d8" providerId="ADAL" clId="{AE0E087A-88BB-4215-AE82-3B96C52D869A}" dt="2018-11-13T17:36:08.604" v="5512" actId="164"/>
          <ac:grpSpMkLst>
            <pc:docMk/>
            <pc:sldMk cId="1039580034" sldId="261"/>
            <ac:grpSpMk id="4" creationId="{A7ABCAE8-821F-4E91-8C9F-75A7C1E50A19}"/>
          </ac:grpSpMkLst>
        </pc:grpChg>
        <pc:grpChg chg="add mod topLvl">
          <ac:chgData name="Vincent Nagel" userId="41d2e9bc-9e7f-4331-b3cf-385ee6c8e7d8" providerId="ADAL" clId="{AE0E087A-88BB-4215-AE82-3B96C52D869A}" dt="2018-11-09T05:04:10.309" v="3755" actId="408"/>
          <ac:grpSpMkLst>
            <pc:docMk/>
            <pc:sldMk cId="1039580034" sldId="261"/>
            <ac:grpSpMk id="11" creationId="{C6CEE6B9-04C2-45E8-B0A4-B83CCA0B73A0}"/>
          </ac:grpSpMkLst>
        </pc:grpChg>
        <pc:grpChg chg="add mod topLvl">
          <ac:chgData name="Vincent Nagel" userId="41d2e9bc-9e7f-4331-b3cf-385ee6c8e7d8" providerId="ADAL" clId="{AE0E087A-88BB-4215-AE82-3B96C52D869A}" dt="2018-11-09T05:02:42.712" v="3677" actId="408"/>
          <ac:grpSpMkLst>
            <pc:docMk/>
            <pc:sldMk cId="1039580034" sldId="261"/>
            <ac:grpSpMk id="13" creationId="{56B2D9B4-F512-44EA-85A2-F4CE7BE7DD39}"/>
          </ac:grpSpMkLst>
        </pc:grpChg>
        <pc:grpChg chg="add del mod">
          <ac:chgData name="Vincent Nagel" userId="41d2e9bc-9e7f-4331-b3cf-385ee6c8e7d8" providerId="ADAL" clId="{AE0E087A-88BB-4215-AE82-3B96C52D869A}" dt="2018-11-09T04:54:18.208" v="3525" actId="478"/>
          <ac:grpSpMkLst>
            <pc:docMk/>
            <pc:sldMk cId="1039580034" sldId="261"/>
            <ac:grpSpMk id="14" creationId="{F362FB16-5C6A-4F4A-A89C-B9B7135CC2C8}"/>
          </ac:grpSpMkLst>
        </pc:grpChg>
        <pc:grpChg chg="add del mod">
          <ac:chgData name="Vincent Nagel" userId="41d2e9bc-9e7f-4331-b3cf-385ee6c8e7d8" providerId="ADAL" clId="{AE0E087A-88BB-4215-AE82-3B96C52D869A}" dt="2018-11-09T04:54:20.973" v="3527" actId="478"/>
          <ac:grpSpMkLst>
            <pc:docMk/>
            <pc:sldMk cId="1039580034" sldId="261"/>
            <ac:grpSpMk id="15" creationId="{9CF2EA46-EE20-45DC-82FE-0CB67F5BA0DE}"/>
          </ac:grpSpMkLst>
        </pc:grpChg>
        <pc:grpChg chg="add mod">
          <ac:chgData name="Vincent Nagel" userId="41d2e9bc-9e7f-4331-b3cf-385ee6c8e7d8" providerId="ADAL" clId="{AE0E087A-88BB-4215-AE82-3B96C52D869A}" dt="2018-11-09T05:04:10.309" v="3755" actId="408"/>
          <ac:grpSpMkLst>
            <pc:docMk/>
            <pc:sldMk cId="1039580034" sldId="261"/>
            <ac:grpSpMk id="16" creationId="{C87F4656-ACBF-4D9A-ACC7-68B5FEF10CC8}"/>
          </ac:grpSpMkLst>
        </pc:grpChg>
        <pc:grpChg chg="add mod">
          <ac:chgData name="Vincent Nagel" userId="41d2e9bc-9e7f-4331-b3cf-385ee6c8e7d8" providerId="ADAL" clId="{AE0E087A-88BB-4215-AE82-3B96C52D869A}" dt="2018-11-13T17:36:08.604" v="5512" actId="164"/>
          <ac:grpSpMkLst>
            <pc:docMk/>
            <pc:sldMk cId="1039580034" sldId="261"/>
            <ac:grpSpMk id="17" creationId="{ED323F87-19D4-495D-A35E-C801D7A0E2A6}"/>
          </ac:grpSpMkLst>
        </pc:grpChg>
        <pc:grpChg chg="add mod">
          <ac:chgData name="Vincent Nagel" userId="41d2e9bc-9e7f-4331-b3cf-385ee6c8e7d8" providerId="ADAL" clId="{AE0E087A-88BB-4215-AE82-3B96C52D869A}" dt="2018-11-09T05:04:10.309" v="3755" actId="408"/>
          <ac:grpSpMkLst>
            <pc:docMk/>
            <pc:sldMk cId="1039580034" sldId="261"/>
            <ac:grpSpMk id="18" creationId="{67D94BDA-82AF-4822-A4E7-072D7D4D2F11}"/>
          </ac:grpSpMkLst>
        </pc:grpChg>
        <pc:picChg chg="add del mod">
          <ac:chgData name="Vincent Nagel" userId="41d2e9bc-9e7f-4331-b3cf-385ee6c8e7d8" providerId="ADAL" clId="{AE0E087A-88BB-4215-AE82-3B96C52D869A}" dt="2018-11-13T17:28:40.130" v="5392" actId="478"/>
          <ac:picMkLst>
            <pc:docMk/>
            <pc:sldMk cId="1039580034" sldId="261"/>
            <ac:picMk id="9" creationId="{1E82FE12-8FD9-43FF-9A03-4B4A3AD0D819}"/>
          </ac:picMkLst>
        </pc:picChg>
        <pc:picChg chg="add del mod">
          <ac:chgData name="Vincent Nagel" userId="41d2e9bc-9e7f-4331-b3cf-385ee6c8e7d8" providerId="ADAL" clId="{AE0E087A-88BB-4215-AE82-3B96C52D869A}" dt="2018-11-13T17:32:44.861" v="5426" actId="478"/>
          <ac:picMkLst>
            <pc:docMk/>
            <pc:sldMk cId="1039580034" sldId="261"/>
            <ac:picMk id="1026" creationId="{2309E835-3C16-4592-B9A3-E4C34946616C}"/>
          </ac:picMkLst>
        </pc:picChg>
        <pc:picChg chg="del">
          <ac:chgData name="Vincent Nagel" userId="41d2e9bc-9e7f-4331-b3cf-385ee6c8e7d8" providerId="ADAL" clId="{AE0E087A-88BB-4215-AE82-3B96C52D869A}" dt="2018-11-10T16:21:58.485" v="4148" actId="478"/>
          <ac:picMkLst>
            <pc:docMk/>
            <pc:sldMk cId="1039580034" sldId="261"/>
            <ac:picMk id="1026" creationId="{B590BA58-57D4-454F-BFCB-4C8F9AAC2794}"/>
          </ac:picMkLst>
        </pc:picChg>
        <pc:picChg chg="del">
          <ac:chgData name="Vincent Nagel" userId="41d2e9bc-9e7f-4331-b3cf-385ee6c8e7d8" providerId="ADAL" clId="{AE0E087A-88BB-4215-AE82-3B96C52D869A}" dt="2018-11-10T16:22:02.296" v="4149" actId="478"/>
          <ac:picMkLst>
            <pc:docMk/>
            <pc:sldMk cId="1039580034" sldId="261"/>
            <ac:picMk id="1027" creationId="{6DFAA2C3-D1AE-44D9-A0B8-2701F661E933}"/>
          </ac:picMkLst>
        </pc:picChg>
        <pc:picChg chg="add del">
          <ac:chgData name="Vincent Nagel" userId="41d2e9bc-9e7f-4331-b3cf-385ee6c8e7d8" providerId="ADAL" clId="{AE0E087A-88BB-4215-AE82-3B96C52D869A}" dt="2018-11-13T17:32:03.932" v="5414"/>
          <ac:picMkLst>
            <pc:docMk/>
            <pc:sldMk cId="1039580034" sldId="261"/>
            <ac:picMk id="1028" creationId="{652DCD79-6F5A-447F-B73D-FCFAFB242E26}"/>
          </ac:picMkLst>
        </pc:picChg>
        <pc:picChg chg="add del mod">
          <ac:chgData name="Vincent Nagel" userId="41d2e9bc-9e7f-4331-b3cf-385ee6c8e7d8" providerId="ADAL" clId="{AE0E087A-88BB-4215-AE82-3B96C52D869A}" dt="2018-11-13T17:36:08.604" v="5512" actId="164"/>
          <ac:picMkLst>
            <pc:docMk/>
            <pc:sldMk cId="1039580034" sldId="261"/>
            <ac:picMk id="1030" creationId="{191F1B96-AAE6-4485-A8FD-E558DCDA59E3}"/>
          </ac:picMkLst>
        </pc:picChg>
        <pc:picChg chg="add del mod">
          <ac:chgData name="Vincent Nagel" userId="41d2e9bc-9e7f-4331-b3cf-385ee6c8e7d8" providerId="ADAL" clId="{AE0E087A-88BB-4215-AE82-3B96C52D869A}" dt="2018-11-09T00:58:45.626" v="96"/>
          <ac:picMkLst>
            <pc:docMk/>
            <pc:sldMk cId="1039580034" sldId="261"/>
            <ac:picMk id="1030" creationId="{6ED1A85A-0E2A-43B3-B047-42586E5F89AD}"/>
          </ac:picMkLst>
        </pc:picChg>
        <pc:picChg chg="add del mod">
          <ac:chgData name="Vincent Nagel" userId="41d2e9bc-9e7f-4331-b3cf-385ee6c8e7d8" providerId="ADAL" clId="{AE0E087A-88BB-4215-AE82-3B96C52D869A}" dt="2018-11-09T01:06:42.417" v="143" actId="478"/>
          <ac:picMkLst>
            <pc:docMk/>
            <pc:sldMk cId="1039580034" sldId="261"/>
            <ac:picMk id="1032" creationId="{8CC9B3ED-D1F8-49FE-8DE7-6A75B29679FA}"/>
          </ac:picMkLst>
        </pc:picChg>
        <pc:picChg chg="add mod">
          <ac:chgData name="Vincent Nagel" userId="41d2e9bc-9e7f-4331-b3cf-385ee6c8e7d8" providerId="ADAL" clId="{AE0E087A-88BB-4215-AE82-3B96C52D869A}" dt="2018-11-09T05:04:10.309" v="3755" actId="408"/>
          <ac:picMkLst>
            <pc:docMk/>
            <pc:sldMk cId="1039580034" sldId="261"/>
            <ac:picMk id="1034" creationId="{EDDA13F7-C4F2-4388-9078-2B8255038976}"/>
          </ac:picMkLst>
        </pc:picChg>
        <pc:picChg chg="add del">
          <ac:chgData name="Vincent Nagel" userId="41d2e9bc-9e7f-4331-b3cf-385ee6c8e7d8" providerId="ADAL" clId="{AE0E087A-88BB-4215-AE82-3B96C52D869A}" dt="2018-11-09T01:09:58.651" v="152" actId="478"/>
          <ac:picMkLst>
            <pc:docMk/>
            <pc:sldMk cId="1039580034" sldId="261"/>
            <ac:picMk id="1036" creationId="{8397E811-80E4-481B-8D13-09526E93F4D2}"/>
          </ac:picMkLst>
        </pc:picChg>
        <pc:picChg chg="add mod">
          <ac:chgData name="Vincent Nagel" userId="41d2e9bc-9e7f-4331-b3cf-385ee6c8e7d8" providerId="ADAL" clId="{AE0E087A-88BB-4215-AE82-3B96C52D869A}" dt="2018-11-09T05:04:10.309" v="3755" actId="408"/>
          <ac:picMkLst>
            <pc:docMk/>
            <pc:sldMk cId="1039580034" sldId="261"/>
            <ac:picMk id="1038" creationId="{034FF2C6-DC7D-4E04-A601-10FE62FA9BB7}"/>
          </ac:picMkLst>
        </pc:picChg>
        <pc:picChg chg="add del mod">
          <ac:chgData name="Vincent Nagel" userId="41d2e9bc-9e7f-4331-b3cf-385ee6c8e7d8" providerId="ADAL" clId="{AE0E087A-88BB-4215-AE82-3B96C52D869A}" dt="2018-11-09T01:11:40.185" v="160" actId="478"/>
          <ac:picMkLst>
            <pc:docMk/>
            <pc:sldMk cId="1039580034" sldId="261"/>
            <ac:picMk id="1040" creationId="{76FA3AF5-05E6-4F63-8E44-E60EC5B8507A}"/>
          </ac:picMkLst>
        </pc:picChg>
        <pc:picChg chg="add del">
          <ac:chgData name="Vincent Nagel" userId="41d2e9bc-9e7f-4331-b3cf-385ee6c8e7d8" providerId="ADAL" clId="{AE0E087A-88BB-4215-AE82-3B96C52D869A}" dt="2018-11-09T01:11:41.514" v="162"/>
          <ac:picMkLst>
            <pc:docMk/>
            <pc:sldMk cId="1039580034" sldId="261"/>
            <ac:picMk id="1042" creationId="{C62E1E22-D2E7-44D7-9F8C-11E025D70B88}"/>
          </ac:picMkLst>
        </pc:picChg>
        <pc:picChg chg="add del mod">
          <ac:chgData name="Vincent Nagel" userId="41d2e9bc-9e7f-4331-b3cf-385ee6c8e7d8" providerId="ADAL" clId="{AE0E087A-88BB-4215-AE82-3B96C52D869A}" dt="2018-11-09T01:12:08.031" v="165" actId="478"/>
          <ac:picMkLst>
            <pc:docMk/>
            <pc:sldMk cId="1039580034" sldId="261"/>
            <ac:picMk id="1044" creationId="{77188EB7-680B-4734-8A83-CA1C168E60D4}"/>
          </ac:picMkLst>
        </pc:picChg>
        <pc:picChg chg="add del mod">
          <ac:chgData name="Vincent Nagel" userId="41d2e9bc-9e7f-4331-b3cf-385ee6c8e7d8" providerId="ADAL" clId="{AE0E087A-88BB-4215-AE82-3B96C52D869A}" dt="2018-11-09T04:58:53.625" v="3625" actId="478"/>
          <ac:picMkLst>
            <pc:docMk/>
            <pc:sldMk cId="1039580034" sldId="261"/>
            <ac:picMk id="1046" creationId="{BA48658A-5096-42D7-AA54-C2A4AEE7D6CD}"/>
          </ac:picMkLst>
        </pc:picChg>
        <pc:picChg chg="add del mod">
          <ac:chgData name="Vincent Nagel" userId="41d2e9bc-9e7f-4331-b3cf-385ee6c8e7d8" providerId="ADAL" clId="{AE0E087A-88BB-4215-AE82-3B96C52D869A}" dt="2018-11-09T01:13:56.176" v="186" actId="478"/>
          <ac:picMkLst>
            <pc:docMk/>
            <pc:sldMk cId="1039580034" sldId="261"/>
            <ac:picMk id="1048" creationId="{38768C0D-3EF9-45F0-9F29-7D4072551532}"/>
          </ac:picMkLst>
        </pc:picChg>
        <pc:picChg chg="add del">
          <ac:chgData name="Vincent Nagel" userId="41d2e9bc-9e7f-4331-b3cf-385ee6c8e7d8" providerId="ADAL" clId="{AE0E087A-88BB-4215-AE82-3B96C52D869A}" dt="2018-11-09T01:14:12.795" v="188"/>
          <ac:picMkLst>
            <pc:docMk/>
            <pc:sldMk cId="1039580034" sldId="261"/>
            <ac:picMk id="1050" creationId="{3FEF625C-8C41-4F23-B835-1F7AE1852A13}"/>
          </ac:picMkLst>
        </pc:picChg>
        <pc:picChg chg="add del mod">
          <ac:chgData name="Vincent Nagel" userId="41d2e9bc-9e7f-4331-b3cf-385ee6c8e7d8" providerId="ADAL" clId="{AE0E087A-88BB-4215-AE82-3B96C52D869A}" dt="2018-11-09T01:14:23.281" v="193" actId="478"/>
          <ac:picMkLst>
            <pc:docMk/>
            <pc:sldMk cId="1039580034" sldId="261"/>
            <ac:picMk id="1052" creationId="{8820A6A5-356E-4FB4-8BD7-DC063513CFC9}"/>
          </ac:picMkLst>
        </pc:picChg>
        <pc:picChg chg="add del">
          <ac:chgData name="Vincent Nagel" userId="41d2e9bc-9e7f-4331-b3cf-385ee6c8e7d8" providerId="ADAL" clId="{AE0E087A-88BB-4215-AE82-3B96C52D869A}" dt="2018-11-09T01:15:18.047" v="203"/>
          <ac:picMkLst>
            <pc:docMk/>
            <pc:sldMk cId="1039580034" sldId="261"/>
            <ac:picMk id="1062" creationId="{36C16F8B-BE9E-4891-881C-9698160836BB}"/>
          </ac:picMkLst>
        </pc:picChg>
        <pc:picChg chg="add mod">
          <ac:chgData name="Vincent Nagel" userId="41d2e9bc-9e7f-4331-b3cf-385ee6c8e7d8" providerId="ADAL" clId="{AE0E087A-88BB-4215-AE82-3B96C52D869A}" dt="2018-11-13T17:35:53.358" v="5510" actId="1076"/>
          <ac:picMkLst>
            <pc:docMk/>
            <pc:sldMk cId="1039580034" sldId="261"/>
            <ac:picMk id="1064" creationId="{B9F56D4A-5544-4F30-A93D-1D60F224932E}"/>
          </ac:picMkLst>
        </pc:picChg>
        <pc:picChg chg="add del mod">
          <ac:chgData name="Vincent Nagel" userId="41d2e9bc-9e7f-4331-b3cf-385ee6c8e7d8" providerId="ADAL" clId="{AE0E087A-88BB-4215-AE82-3B96C52D869A}" dt="2018-11-09T02:09:46.564" v="233" actId="478"/>
          <ac:picMkLst>
            <pc:docMk/>
            <pc:sldMk cId="1039580034" sldId="261"/>
            <ac:picMk id="1066" creationId="{10C7CBC0-447C-4F53-A36D-1E34B5512540}"/>
          </ac:picMkLst>
        </pc:picChg>
        <pc:picChg chg="add mod">
          <ac:chgData name="Vincent Nagel" userId="41d2e9bc-9e7f-4331-b3cf-385ee6c8e7d8" providerId="ADAL" clId="{AE0E087A-88BB-4215-AE82-3B96C52D869A}" dt="2018-11-13T17:35:36.120" v="5506" actId="1076"/>
          <ac:picMkLst>
            <pc:docMk/>
            <pc:sldMk cId="1039580034" sldId="261"/>
            <ac:picMk id="1068" creationId="{6174D222-0AE6-404A-93DA-C7517C9FAD1C}"/>
          </ac:picMkLst>
        </pc:picChg>
        <pc:picChg chg="add mod modCrop">
          <ac:chgData name="Vincent Nagel" userId="41d2e9bc-9e7f-4331-b3cf-385ee6c8e7d8" providerId="ADAL" clId="{AE0E087A-88BB-4215-AE82-3B96C52D869A}" dt="2018-11-09T05:04:10.309" v="3755" actId="408"/>
          <ac:picMkLst>
            <pc:docMk/>
            <pc:sldMk cId="1039580034" sldId="261"/>
            <ac:picMk id="1070" creationId="{83A3F2AE-7037-4C07-AF8B-443F0DEDD17D}"/>
          </ac:picMkLst>
        </pc:picChg>
      </pc:sldChg>
      <pc:sldChg chg="addSp delSp modSp add delAnim modAnim modNotesTx">
        <pc:chgData name="Vincent Nagel" userId="41d2e9bc-9e7f-4331-b3cf-385ee6c8e7d8" providerId="ADAL" clId="{AE0E087A-88BB-4215-AE82-3B96C52D869A}" dt="2018-11-13T17:44:19.946" v="5749" actId="20577"/>
        <pc:sldMkLst>
          <pc:docMk/>
          <pc:sldMk cId="3791466093" sldId="262"/>
        </pc:sldMkLst>
        <pc:spChg chg="mod">
          <ac:chgData name="Vincent Nagel" userId="41d2e9bc-9e7f-4331-b3cf-385ee6c8e7d8" providerId="ADAL" clId="{AE0E087A-88BB-4215-AE82-3B96C52D869A}" dt="2018-11-09T02:18:58.067" v="315"/>
          <ac:spMkLst>
            <pc:docMk/>
            <pc:sldMk cId="3791466093" sldId="262"/>
            <ac:spMk id="2" creationId="{A63D8C53-4263-4CA4-A464-0C8B4FC66820}"/>
          </ac:spMkLst>
        </pc:spChg>
        <pc:spChg chg="del mod ord">
          <ac:chgData name="Vincent Nagel" userId="41d2e9bc-9e7f-4331-b3cf-385ee6c8e7d8" providerId="ADAL" clId="{AE0E087A-88BB-4215-AE82-3B96C52D869A}" dt="2018-11-09T05:27:45.728" v="3983" actId="478"/>
          <ac:spMkLst>
            <pc:docMk/>
            <pc:sldMk cId="3791466093" sldId="262"/>
            <ac:spMk id="3" creationId="{D2B585E6-2FB4-4DF7-B66D-408C6BBFC4DB}"/>
          </ac:spMkLst>
        </pc:spChg>
        <pc:spChg chg="add mod topLvl">
          <ac:chgData name="Vincent Nagel" userId="41d2e9bc-9e7f-4331-b3cf-385ee6c8e7d8" providerId="ADAL" clId="{AE0E087A-88BB-4215-AE82-3B96C52D869A}" dt="2018-11-09T05:25:05.567" v="3972" actId="338"/>
          <ac:spMkLst>
            <pc:docMk/>
            <pc:sldMk cId="3791466093" sldId="262"/>
            <ac:spMk id="7" creationId="{B891454F-4C62-48BA-9D50-E16C343B9F39}"/>
          </ac:spMkLst>
        </pc:spChg>
        <pc:spChg chg="add del mod">
          <ac:chgData name="Vincent Nagel" userId="41d2e9bc-9e7f-4331-b3cf-385ee6c8e7d8" providerId="ADAL" clId="{AE0E087A-88BB-4215-AE82-3B96C52D869A}" dt="2018-11-09T05:26:50.235" v="3976"/>
          <ac:spMkLst>
            <pc:docMk/>
            <pc:sldMk cId="3791466093" sldId="262"/>
            <ac:spMk id="10" creationId="{444C1CAB-D513-4E1F-8CD4-3A50F4DC394C}"/>
          </ac:spMkLst>
        </pc:spChg>
        <pc:spChg chg="add mod">
          <ac:chgData name="Vincent Nagel" userId="41d2e9bc-9e7f-4331-b3cf-385ee6c8e7d8" providerId="ADAL" clId="{AE0E087A-88BB-4215-AE82-3B96C52D869A}" dt="2018-11-13T17:44:19.946" v="5749" actId="20577"/>
          <ac:spMkLst>
            <pc:docMk/>
            <pc:sldMk cId="3791466093" sldId="262"/>
            <ac:spMk id="14" creationId="{58F2A739-C375-4AD0-A0F2-EBF417E534A9}"/>
          </ac:spMkLst>
        </pc:spChg>
        <pc:spChg chg="add mod">
          <ac:chgData name="Vincent Nagel" userId="41d2e9bc-9e7f-4331-b3cf-385ee6c8e7d8" providerId="ADAL" clId="{AE0E087A-88BB-4215-AE82-3B96C52D869A}" dt="2018-11-09T05:28:35.442" v="3994" actId="164"/>
          <ac:spMkLst>
            <pc:docMk/>
            <pc:sldMk cId="3791466093" sldId="262"/>
            <ac:spMk id="17" creationId="{3A7A7164-504D-4980-81DD-A53731B39551}"/>
          </ac:spMkLst>
        </pc:spChg>
        <pc:grpChg chg="add del mod">
          <ac:chgData name="Vincent Nagel" userId="41d2e9bc-9e7f-4331-b3cf-385ee6c8e7d8" providerId="ADAL" clId="{AE0E087A-88BB-4215-AE82-3B96C52D869A}" dt="2018-11-09T05:24:48.924" v="3971" actId="165"/>
          <ac:grpSpMkLst>
            <pc:docMk/>
            <pc:sldMk cId="3791466093" sldId="262"/>
            <ac:grpSpMk id="8" creationId="{60F3C289-A859-42B3-B00D-64F2A2621B14}"/>
          </ac:grpSpMkLst>
        </pc:grpChg>
        <pc:grpChg chg="add mod">
          <ac:chgData name="Vincent Nagel" userId="41d2e9bc-9e7f-4331-b3cf-385ee6c8e7d8" providerId="ADAL" clId="{AE0E087A-88BB-4215-AE82-3B96C52D869A}" dt="2018-11-09T05:28:35.442" v="3994" actId="164"/>
          <ac:grpSpMkLst>
            <pc:docMk/>
            <pc:sldMk cId="3791466093" sldId="262"/>
            <ac:grpSpMk id="9" creationId="{5392A605-6B59-4CBE-9B64-6C2D2FE78BF5}"/>
          </ac:grpSpMkLst>
        </pc:grpChg>
        <pc:grpChg chg="add mod">
          <ac:chgData name="Vincent Nagel" userId="41d2e9bc-9e7f-4331-b3cf-385ee6c8e7d8" providerId="ADAL" clId="{AE0E087A-88BB-4215-AE82-3B96C52D869A}" dt="2018-11-09T05:28:35.442" v="3994" actId="164"/>
          <ac:grpSpMkLst>
            <pc:docMk/>
            <pc:sldMk cId="3791466093" sldId="262"/>
            <ac:grpSpMk id="11" creationId="{95DFE27F-76DA-4009-8F09-65515EC98D43}"/>
          </ac:grpSpMkLst>
        </pc:grpChg>
        <pc:picChg chg="add del">
          <ac:chgData name="Vincent Nagel" userId="41d2e9bc-9e7f-4331-b3cf-385ee6c8e7d8" providerId="ADAL" clId="{AE0E087A-88BB-4215-AE82-3B96C52D869A}" dt="2018-11-09T05:16:11.832" v="3812"/>
          <ac:picMkLst>
            <pc:docMk/>
            <pc:sldMk cId="3791466093" sldId="262"/>
            <ac:picMk id="4" creationId="{CC4BB3CB-D23A-4042-9BF8-A82452FEDE24}"/>
          </ac:picMkLst>
        </pc:picChg>
        <pc:picChg chg="add del">
          <ac:chgData name="Vincent Nagel" userId="41d2e9bc-9e7f-4331-b3cf-385ee6c8e7d8" providerId="ADAL" clId="{AE0E087A-88BB-4215-AE82-3B96C52D869A}" dt="2018-11-09T05:16:30.145" v="3814"/>
          <ac:picMkLst>
            <pc:docMk/>
            <pc:sldMk cId="3791466093" sldId="262"/>
            <ac:picMk id="5" creationId="{E677D3F2-0509-44E6-9F6D-D166A5E3051A}"/>
          </ac:picMkLst>
        </pc:picChg>
        <pc:picChg chg="add del mod">
          <ac:chgData name="Vincent Nagel" userId="41d2e9bc-9e7f-4331-b3cf-385ee6c8e7d8" providerId="ADAL" clId="{AE0E087A-88BB-4215-AE82-3B96C52D869A}" dt="2018-11-09T05:17:28.899" v="3853"/>
          <ac:picMkLst>
            <pc:docMk/>
            <pc:sldMk cId="3791466093" sldId="262"/>
            <ac:picMk id="6" creationId="{E502C987-753D-4AAC-AC74-C26AB3386696}"/>
          </ac:picMkLst>
        </pc:picChg>
        <pc:picChg chg="add mod">
          <ac:chgData name="Vincent Nagel" userId="41d2e9bc-9e7f-4331-b3cf-385ee6c8e7d8" providerId="ADAL" clId="{AE0E087A-88BB-4215-AE82-3B96C52D869A}" dt="2018-11-09T05:28:35.442" v="3994" actId="164"/>
          <ac:picMkLst>
            <pc:docMk/>
            <pc:sldMk cId="3791466093" sldId="262"/>
            <ac:picMk id="4098" creationId="{5FFDAFE2-0212-4BB4-9AD5-CE512C118F6C}"/>
          </ac:picMkLst>
        </pc:picChg>
        <pc:picChg chg="add mod">
          <ac:chgData name="Vincent Nagel" userId="41d2e9bc-9e7f-4331-b3cf-385ee6c8e7d8" providerId="ADAL" clId="{AE0E087A-88BB-4215-AE82-3B96C52D869A}" dt="2018-11-09T05:28:35.442" v="3994" actId="164"/>
          <ac:picMkLst>
            <pc:docMk/>
            <pc:sldMk cId="3791466093" sldId="262"/>
            <ac:picMk id="4100" creationId="{ACB862A7-A831-48FE-A912-F9D7697F9FFA}"/>
          </ac:picMkLst>
        </pc:picChg>
        <pc:picChg chg="add del">
          <ac:chgData name="Vincent Nagel" userId="41d2e9bc-9e7f-4331-b3cf-385ee6c8e7d8" providerId="ADAL" clId="{AE0E087A-88BB-4215-AE82-3B96C52D869A}" dt="2018-11-09T05:09:02.539" v="3775"/>
          <ac:picMkLst>
            <pc:docMk/>
            <pc:sldMk cId="3791466093" sldId="262"/>
            <ac:picMk id="4102" creationId="{B86A45C5-D846-40BB-9449-D1E43D022E25}"/>
          </ac:picMkLst>
        </pc:picChg>
        <pc:picChg chg="add del mod">
          <ac:chgData name="Vincent Nagel" userId="41d2e9bc-9e7f-4331-b3cf-385ee6c8e7d8" providerId="ADAL" clId="{AE0E087A-88BB-4215-AE82-3B96C52D869A}" dt="2018-11-09T05:14:04.931" v="3804" actId="478"/>
          <ac:picMkLst>
            <pc:docMk/>
            <pc:sldMk cId="3791466093" sldId="262"/>
            <ac:picMk id="4104" creationId="{44FA6B21-6645-4E28-878C-D39802DDABB2}"/>
          </ac:picMkLst>
        </pc:picChg>
        <pc:picChg chg="add del mod topLvl">
          <ac:chgData name="Vincent Nagel" userId="41d2e9bc-9e7f-4331-b3cf-385ee6c8e7d8" providerId="ADAL" clId="{AE0E087A-88BB-4215-AE82-3B96C52D869A}" dt="2018-11-09T05:25:05.567" v="3972" actId="338"/>
          <ac:picMkLst>
            <pc:docMk/>
            <pc:sldMk cId="3791466093" sldId="262"/>
            <ac:picMk id="4106" creationId="{24434F70-E8E5-4305-961E-AAE6F269CCCC}"/>
          </ac:picMkLst>
        </pc:picChg>
      </pc:sldChg>
      <pc:sldChg chg="addSp delSp modSp add ord delAnim modAnim modNotesTx">
        <pc:chgData name="Vincent Nagel" userId="41d2e9bc-9e7f-4331-b3cf-385ee6c8e7d8" providerId="ADAL" clId="{AE0E087A-88BB-4215-AE82-3B96C52D869A}" dt="2018-11-13T17:51:21.839" v="5918" actId="20577"/>
        <pc:sldMkLst>
          <pc:docMk/>
          <pc:sldMk cId="2295691890" sldId="263"/>
        </pc:sldMkLst>
        <pc:spChg chg="del">
          <ac:chgData name="Vincent Nagel" userId="41d2e9bc-9e7f-4331-b3cf-385ee6c8e7d8" providerId="ADAL" clId="{AE0E087A-88BB-4215-AE82-3B96C52D869A}" dt="2018-11-09T02:36:12.827" v="340" actId="931"/>
          <ac:spMkLst>
            <pc:docMk/>
            <pc:sldMk cId="2295691890" sldId="263"/>
            <ac:spMk id="3" creationId="{FAF1C58C-298B-4F62-BC84-016D6F4CEC66}"/>
          </ac:spMkLst>
        </pc:spChg>
        <pc:spChg chg="add del mod">
          <ac:chgData name="Vincent Nagel" userId="41d2e9bc-9e7f-4331-b3cf-385ee6c8e7d8" providerId="ADAL" clId="{AE0E087A-88BB-4215-AE82-3B96C52D869A}" dt="2018-11-09T02:48:08.069" v="366" actId="478"/>
          <ac:spMkLst>
            <pc:docMk/>
            <pc:sldMk cId="2295691890" sldId="263"/>
            <ac:spMk id="13" creationId="{819EAEE8-87E4-4630-843C-EC0337EAE4BE}"/>
          </ac:spMkLst>
        </pc:spChg>
        <pc:spChg chg="add mod">
          <ac:chgData name="Vincent Nagel" userId="41d2e9bc-9e7f-4331-b3cf-385ee6c8e7d8" providerId="ADAL" clId="{AE0E087A-88BB-4215-AE82-3B96C52D869A}" dt="2018-11-09T05:36:38.957" v="4083" actId="164"/>
          <ac:spMkLst>
            <pc:docMk/>
            <pc:sldMk cId="2295691890" sldId="263"/>
            <ac:spMk id="31" creationId="{057C82EB-551F-4B15-8452-90D2DC0870FB}"/>
          </ac:spMkLst>
        </pc:spChg>
        <pc:spChg chg="add del mod">
          <ac:chgData name="Vincent Nagel" userId="41d2e9bc-9e7f-4331-b3cf-385ee6c8e7d8" providerId="ADAL" clId="{AE0E087A-88BB-4215-AE82-3B96C52D869A}" dt="2018-11-13T16:17:03.990" v="4553" actId="478"/>
          <ac:spMkLst>
            <pc:docMk/>
            <pc:sldMk cId="2295691890" sldId="263"/>
            <ac:spMk id="32" creationId="{62D510A1-6E1C-4FFE-A85C-83A0D91051E1}"/>
          </ac:spMkLst>
        </pc:spChg>
        <pc:spChg chg="add mod">
          <ac:chgData name="Vincent Nagel" userId="41d2e9bc-9e7f-4331-b3cf-385ee6c8e7d8" providerId="ADAL" clId="{AE0E087A-88BB-4215-AE82-3B96C52D869A}" dt="2018-11-09T05:36:46.958" v="4084" actId="164"/>
          <ac:spMkLst>
            <pc:docMk/>
            <pc:sldMk cId="2295691890" sldId="263"/>
            <ac:spMk id="33" creationId="{5B3D0D1F-3E64-4E49-901E-8E17679AB450}"/>
          </ac:spMkLst>
        </pc:spChg>
        <pc:spChg chg="add del mod">
          <ac:chgData name="Vincent Nagel" userId="41d2e9bc-9e7f-4331-b3cf-385ee6c8e7d8" providerId="ADAL" clId="{AE0E087A-88BB-4215-AE82-3B96C52D869A}" dt="2018-11-09T05:34:49.722" v="4069" actId="478"/>
          <ac:spMkLst>
            <pc:docMk/>
            <pc:sldMk cId="2295691890" sldId="263"/>
            <ac:spMk id="34" creationId="{B50563EC-86A7-4F12-B160-22091A4356A3}"/>
          </ac:spMkLst>
        </pc:spChg>
        <pc:spChg chg="add mod">
          <ac:chgData name="Vincent Nagel" userId="41d2e9bc-9e7f-4331-b3cf-385ee6c8e7d8" providerId="ADAL" clId="{AE0E087A-88BB-4215-AE82-3B96C52D869A}" dt="2018-11-09T05:36:57.301" v="4085" actId="164"/>
          <ac:spMkLst>
            <pc:docMk/>
            <pc:sldMk cId="2295691890" sldId="263"/>
            <ac:spMk id="35" creationId="{A7E800D3-B643-4A6A-B858-1E5C4D50F835}"/>
          </ac:spMkLst>
        </pc:spChg>
        <pc:spChg chg="add mod">
          <ac:chgData name="Vincent Nagel" userId="41d2e9bc-9e7f-4331-b3cf-385ee6c8e7d8" providerId="ADAL" clId="{AE0E087A-88BB-4215-AE82-3B96C52D869A}" dt="2018-11-09T05:39:27.020" v="4128" actId="1036"/>
          <ac:spMkLst>
            <pc:docMk/>
            <pc:sldMk cId="2295691890" sldId="263"/>
            <ac:spMk id="36" creationId="{6065166D-DD55-4539-A4D6-25678FABE955}"/>
          </ac:spMkLst>
        </pc:spChg>
        <pc:spChg chg="add mod">
          <ac:chgData name="Vincent Nagel" userId="41d2e9bc-9e7f-4331-b3cf-385ee6c8e7d8" providerId="ADAL" clId="{AE0E087A-88BB-4215-AE82-3B96C52D869A}" dt="2018-11-09T05:39:39.356" v="4140" actId="1036"/>
          <ac:spMkLst>
            <pc:docMk/>
            <pc:sldMk cId="2295691890" sldId="263"/>
            <ac:spMk id="39" creationId="{9ECD2422-54D8-464C-A1E2-A92C594CF950}"/>
          </ac:spMkLst>
        </pc:spChg>
        <pc:grpChg chg="add mod">
          <ac:chgData name="Vincent Nagel" userId="41d2e9bc-9e7f-4331-b3cf-385ee6c8e7d8" providerId="ADAL" clId="{AE0E087A-88BB-4215-AE82-3B96C52D869A}" dt="2018-11-09T05:31:11.869" v="4030" actId="164"/>
          <ac:grpSpMkLst>
            <pc:docMk/>
            <pc:sldMk cId="2295691890" sldId="263"/>
            <ac:grpSpMk id="27" creationId="{2E050901-063A-4200-AF52-31095D79CD44}"/>
          </ac:grpSpMkLst>
        </pc:grpChg>
        <pc:grpChg chg="add mod">
          <ac:chgData name="Vincent Nagel" userId="41d2e9bc-9e7f-4331-b3cf-385ee6c8e7d8" providerId="ADAL" clId="{AE0E087A-88BB-4215-AE82-3B96C52D869A}" dt="2018-11-09T05:31:10.915" v="4029" actId="164"/>
          <ac:grpSpMkLst>
            <pc:docMk/>
            <pc:sldMk cId="2295691890" sldId="263"/>
            <ac:grpSpMk id="28" creationId="{480DB611-99A0-4DDD-A80E-2E83B4683E14}"/>
          </ac:grpSpMkLst>
        </pc:grpChg>
        <pc:grpChg chg="add del mod">
          <ac:chgData name="Vincent Nagel" userId="41d2e9bc-9e7f-4331-b3cf-385ee6c8e7d8" providerId="ADAL" clId="{AE0E087A-88BB-4215-AE82-3B96C52D869A}" dt="2018-11-13T16:17:04.724" v="4554" actId="478"/>
          <ac:grpSpMkLst>
            <pc:docMk/>
            <pc:sldMk cId="2295691890" sldId="263"/>
            <ac:grpSpMk id="29" creationId="{BC5B0F75-E22C-4186-8408-794E01033726}"/>
          </ac:grpSpMkLst>
        </pc:grpChg>
        <pc:grpChg chg="add mod">
          <ac:chgData name="Vincent Nagel" userId="41d2e9bc-9e7f-4331-b3cf-385ee6c8e7d8" providerId="ADAL" clId="{AE0E087A-88BB-4215-AE82-3B96C52D869A}" dt="2018-11-09T05:36:46.958" v="4084" actId="164"/>
          <ac:grpSpMkLst>
            <pc:docMk/>
            <pc:sldMk cId="2295691890" sldId="263"/>
            <ac:grpSpMk id="30" creationId="{9E44225A-4921-4699-993F-FAE629EC11E2}"/>
          </ac:grpSpMkLst>
        </pc:grpChg>
        <pc:grpChg chg="add mod">
          <ac:chgData name="Vincent Nagel" userId="41d2e9bc-9e7f-4331-b3cf-385ee6c8e7d8" providerId="ADAL" clId="{AE0E087A-88BB-4215-AE82-3B96C52D869A}" dt="2018-11-09T05:39:06.286" v="4115" actId="1035"/>
          <ac:grpSpMkLst>
            <pc:docMk/>
            <pc:sldMk cId="2295691890" sldId="263"/>
            <ac:grpSpMk id="40" creationId="{D5047095-3F75-457B-8A12-5F374EC4309A}"/>
          </ac:grpSpMkLst>
        </pc:grpChg>
        <pc:grpChg chg="add mod">
          <ac:chgData name="Vincent Nagel" userId="41d2e9bc-9e7f-4331-b3cf-385ee6c8e7d8" providerId="ADAL" clId="{AE0E087A-88BB-4215-AE82-3B96C52D869A}" dt="2018-11-09T05:39:20.754" v="4125" actId="1035"/>
          <ac:grpSpMkLst>
            <pc:docMk/>
            <pc:sldMk cId="2295691890" sldId="263"/>
            <ac:grpSpMk id="41" creationId="{0C8E1242-17E9-4F8A-BC41-FDD6E8C8929F}"/>
          </ac:grpSpMkLst>
        </pc:grpChg>
        <pc:grpChg chg="add del mod">
          <ac:chgData name="Vincent Nagel" userId="41d2e9bc-9e7f-4331-b3cf-385ee6c8e7d8" providerId="ADAL" clId="{AE0E087A-88BB-4215-AE82-3B96C52D869A}" dt="2018-11-13T16:17:13.145" v="4555" actId="478"/>
          <ac:grpSpMkLst>
            <pc:docMk/>
            <pc:sldMk cId="2295691890" sldId="263"/>
            <ac:grpSpMk id="42" creationId="{1BAD5DDC-5B1B-434C-90F4-E9FE13F88769}"/>
          </ac:grpSpMkLst>
        </pc:grpChg>
        <pc:graphicFrameChg chg="add modGraphic">
          <ac:chgData name="Vincent Nagel" userId="41d2e9bc-9e7f-4331-b3cf-385ee6c8e7d8" providerId="ADAL" clId="{AE0E087A-88BB-4215-AE82-3B96C52D869A}" dt="2018-11-09T04:38:55.816" v="3316"/>
          <ac:graphicFrameMkLst>
            <pc:docMk/>
            <pc:sldMk cId="2295691890" sldId="263"/>
            <ac:graphicFrameMk id="26" creationId="{3587DDB0-5408-4D66-85AE-85C14EDCB93D}"/>
          </ac:graphicFrameMkLst>
        </pc:graphicFrameChg>
        <pc:picChg chg="add del mod">
          <ac:chgData name="Vincent Nagel" userId="41d2e9bc-9e7f-4331-b3cf-385ee6c8e7d8" providerId="ADAL" clId="{AE0E087A-88BB-4215-AE82-3B96C52D869A}" dt="2018-11-09T02:48:01.201" v="363" actId="478"/>
          <ac:picMkLst>
            <pc:docMk/>
            <pc:sldMk cId="2295691890" sldId="263"/>
            <ac:picMk id="5" creationId="{4ED10EE8-7DB1-4F9F-874F-8765D3D5E1A4}"/>
          </ac:picMkLst>
        </pc:picChg>
        <pc:picChg chg="add mod">
          <ac:chgData name="Vincent Nagel" userId="41d2e9bc-9e7f-4331-b3cf-385ee6c8e7d8" providerId="ADAL" clId="{AE0E087A-88BB-4215-AE82-3B96C52D869A}" dt="2018-11-09T05:38:47.364" v="4112" actId="554"/>
          <ac:picMkLst>
            <pc:docMk/>
            <pc:sldMk cId="2295691890" sldId="263"/>
            <ac:picMk id="7" creationId="{55A632C7-1F91-4073-A6A9-C6021787085D}"/>
          </ac:picMkLst>
        </pc:picChg>
        <pc:picChg chg="add mod">
          <ac:chgData name="Vincent Nagel" userId="41d2e9bc-9e7f-4331-b3cf-385ee6c8e7d8" providerId="ADAL" clId="{AE0E087A-88BB-4215-AE82-3B96C52D869A}" dt="2018-11-09T05:38:47.364" v="4112" actId="554"/>
          <ac:picMkLst>
            <pc:docMk/>
            <pc:sldMk cId="2295691890" sldId="263"/>
            <ac:picMk id="14" creationId="{FE727FD6-699E-4998-8751-C1122EE30CD3}"/>
          </ac:picMkLst>
        </pc:picChg>
        <pc:picChg chg="add del mod">
          <ac:chgData name="Vincent Nagel" userId="41d2e9bc-9e7f-4331-b3cf-385ee6c8e7d8" providerId="ADAL" clId="{AE0E087A-88BB-4215-AE82-3B96C52D869A}" dt="2018-11-09T02:51:10.753" v="380" actId="478"/>
          <ac:picMkLst>
            <pc:docMk/>
            <pc:sldMk cId="2295691890" sldId="263"/>
            <ac:picMk id="15" creationId="{D7FB1090-7F7C-435B-9430-FA8211C4CBE3}"/>
          </ac:picMkLst>
        </pc:picChg>
        <pc:picChg chg="add del mod">
          <ac:chgData name="Vincent Nagel" userId="41d2e9bc-9e7f-4331-b3cf-385ee6c8e7d8" providerId="ADAL" clId="{AE0E087A-88BB-4215-AE82-3B96C52D869A}" dt="2018-11-09T02:51:15.078" v="381" actId="478"/>
          <ac:picMkLst>
            <pc:docMk/>
            <pc:sldMk cId="2295691890" sldId="263"/>
            <ac:picMk id="16" creationId="{FEF027FB-B749-4A09-AC4D-D2A2EE4469FF}"/>
          </ac:picMkLst>
        </pc:picChg>
        <pc:picChg chg="add mod">
          <ac:chgData name="Vincent Nagel" userId="41d2e9bc-9e7f-4331-b3cf-385ee6c8e7d8" providerId="ADAL" clId="{AE0E087A-88BB-4215-AE82-3B96C52D869A}" dt="2018-11-09T05:38:47.364" v="4112" actId="554"/>
          <ac:picMkLst>
            <pc:docMk/>
            <pc:sldMk cId="2295691890" sldId="263"/>
            <ac:picMk id="17" creationId="{039C572C-9C56-4C67-8EF2-A78A32BB836D}"/>
          </ac:picMkLst>
        </pc:picChg>
        <pc:cxnChg chg="add del mod">
          <ac:chgData name="Vincent Nagel" userId="41d2e9bc-9e7f-4331-b3cf-385ee6c8e7d8" providerId="ADAL" clId="{AE0E087A-88BB-4215-AE82-3B96C52D869A}" dt="2018-11-09T02:48:11.229" v="367"/>
          <ac:cxnSpMkLst>
            <pc:docMk/>
            <pc:sldMk cId="2295691890" sldId="263"/>
            <ac:cxnSpMk id="9" creationId="{6622BF47-7CD4-461D-85F8-2464600EFBFA}"/>
          </ac:cxnSpMkLst>
        </pc:cxnChg>
        <pc:cxnChg chg="add del mod">
          <ac:chgData name="Vincent Nagel" userId="41d2e9bc-9e7f-4331-b3cf-385ee6c8e7d8" providerId="ADAL" clId="{AE0E087A-88BB-4215-AE82-3B96C52D869A}" dt="2018-11-09T02:48:11.229" v="367"/>
          <ac:cxnSpMkLst>
            <pc:docMk/>
            <pc:sldMk cId="2295691890" sldId="263"/>
            <ac:cxnSpMk id="10" creationId="{A9568BC8-96B5-4D5A-9AE8-177C53A5441D}"/>
          </ac:cxnSpMkLst>
        </pc:cxnChg>
        <pc:cxnChg chg="add del mod">
          <ac:chgData name="Vincent Nagel" userId="41d2e9bc-9e7f-4331-b3cf-385ee6c8e7d8" providerId="ADAL" clId="{AE0E087A-88BB-4215-AE82-3B96C52D869A}" dt="2018-11-09T02:48:29.820" v="372" actId="478"/>
          <ac:cxnSpMkLst>
            <pc:docMk/>
            <pc:sldMk cId="2295691890" sldId="263"/>
            <ac:cxnSpMk id="11" creationId="{E16A4F20-9363-4567-8766-7569AA977DD2}"/>
          </ac:cxnSpMkLst>
        </pc:cxnChg>
        <pc:cxnChg chg="add mod">
          <ac:chgData name="Vincent Nagel" userId="41d2e9bc-9e7f-4331-b3cf-385ee6c8e7d8" providerId="ADAL" clId="{AE0E087A-88BB-4215-AE82-3B96C52D869A}" dt="2018-11-09T05:31:19.803" v="4031" actId="164"/>
          <ac:cxnSpMkLst>
            <pc:docMk/>
            <pc:sldMk cId="2295691890" sldId="263"/>
            <ac:cxnSpMk id="19" creationId="{0BA673CA-6AFB-4905-BFDF-07836FA8FCC8}"/>
          </ac:cxnSpMkLst>
        </pc:cxnChg>
        <pc:cxnChg chg="add del mod">
          <ac:chgData name="Vincent Nagel" userId="41d2e9bc-9e7f-4331-b3cf-385ee6c8e7d8" providerId="ADAL" clId="{AE0E087A-88BB-4215-AE82-3B96C52D869A}" dt="2018-11-13T16:17:04.724" v="4554" actId="478"/>
          <ac:cxnSpMkLst>
            <pc:docMk/>
            <pc:sldMk cId="2295691890" sldId="263"/>
            <ac:cxnSpMk id="20" creationId="{D534EB6C-9A67-4982-93D5-1F8BF4B54876}"/>
          </ac:cxnSpMkLst>
        </pc:cxnChg>
        <pc:cxnChg chg="add mod">
          <ac:chgData name="Vincent Nagel" userId="41d2e9bc-9e7f-4331-b3cf-385ee6c8e7d8" providerId="ADAL" clId="{AE0E087A-88BB-4215-AE82-3B96C52D869A}" dt="2018-11-09T05:31:23.921" v="4032" actId="164"/>
          <ac:cxnSpMkLst>
            <pc:docMk/>
            <pc:sldMk cId="2295691890" sldId="263"/>
            <ac:cxnSpMk id="21" creationId="{95DCBEB7-B150-46E8-B7DF-7E30DC5F9C22}"/>
          </ac:cxnSpMkLst>
        </pc:cxnChg>
        <pc:cxnChg chg="add mod">
          <ac:chgData name="Vincent Nagel" userId="41d2e9bc-9e7f-4331-b3cf-385ee6c8e7d8" providerId="ADAL" clId="{AE0E087A-88BB-4215-AE82-3B96C52D869A}" dt="2018-11-09T05:36:57.301" v="4085" actId="164"/>
          <ac:cxnSpMkLst>
            <pc:docMk/>
            <pc:sldMk cId="2295691890" sldId="263"/>
            <ac:cxnSpMk id="22" creationId="{87236714-57F8-45D8-95CF-33AB4B6254B4}"/>
          </ac:cxnSpMkLst>
        </pc:cxnChg>
        <pc:cxnChg chg="add mod">
          <ac:chgData name="Vincent Nagel" userId="41d2e9bc-9e7f-4331-b3cf-385ee6c8e7d8" providerId="ADAL" clId="{AE0E087A-88BB-4215-AE82-3B96C52D869A}" dt="2018-11-09T05:39:27.020" v="4128" actId="1036"/>
          <ac:cxnSpMkLst>
            <pc:docMk/>
            <pc:sldMk cId="2295691890" sldId="263"/>
            <ac:cxnSpMk id="23" creationId="{7F3159B2-990B-45C1-BF99-EC967A39E725}"/>
          </ac:cxnSpMkLst>
        </pc:cxnChg>
        <pc:cxnChg chg="add del mod">
          <ac:chgData name="Vincent Nagel" userId="41d2e9bc-9e7f-4331-b3cf-385ee6c8e7d8" providerId="ADAL" clId="{AE0E087A-88BB-4215-AE82-3B96C52D869A}" dt="2018-11-09T05:33:57.242" v="4061"/>
          <ac:cxnSpMkLst>
            <pc:docMk/>
            <pc:sldMk cId="2295691890" sldId="263"/>
            <ac:cxnSpMk id="24" creationId="{9C0B5BBA-0D20-4065-8FF7-D2FF205B4101}"/>
          </ac:cxnSpMkLst>
        </pc:cxnChg>
        <pc:cxnChg chg="add mod">
          <ac:chgData name="Vincent Nagel" userId="41d2e9bc-9e7f-4331-b3cf-385ee6c8e7d8" providerId="ADAL" clId="{AE0E087A-88BB-4215-AE82-3B96C52D869A}" dt="2018-11-09T05:39:39.356" v="4140" actId="1036"/>
          <ac:cxnSpMkLst>
            <pc:docMk/>
            <pc:sldMk cId="2295691890" sldId="263"/>
            <ac:cxnSpMk id="37" creationId="{1841582E-6448-4236-93F6-85924D019244}"/>
          </ac:cxnSpMkLst>
        </pc:cxnChg>
        <pc:cxnChg chg="add del">
          <ac:chgData name="Vincent Nagel" userId="41d2e9bc-9e7f-4331-b3cf-385ee6c8e7d8" providerId="ADAL" clId="{AE0E087A-88BB-4215-AE82-3B96C52D869A}" dt="2018-11-09T05:34:52.144" v="4071"/>
          <ac:cxnSpMkLst>
            <pc:docMk/>
            <pc:sldMk cId="2295691890" sldId="263"/>
            <ac:cxnSpMk id="38" creationId="{D9481BDA-EF2C-4A02-A587-3493F7E8B1A9}"/>
          </ac:cxnSpMkLst>
        </pc:cxnChg>
      </pc:sldChg>
      <pc:sldChg chg="modSp add">
        <pc:chgData name="Vincent Nagel" userId="41d2e9bc-9e7f-4331-b3cf-385ee6c8e7d8" providerId="ADAL" clId="{AE0E087A-88BB-4215-AE82-3B96C52D869A}" dt="2018-11-14T01:37:28.041" v="6400" actId="20577"/>
        <pc:sldMkLst>
          <pc:docMk/>
          <pc:sldMk cId="1890784306" sldId="264"/>
        </pc:sldMkLst>
        <pc:spChg chg="mod">
          <ac:chgData name="Vincent Nagel" userId="41d2e9bc-9e7f-4331-b3cf-385ee6c8e7d8" providerId="ADAL" clId="{AE0E087A-88BB-4215-AE82-3B96C52D869A}" dt="2018-11-09T04:41:42.395" v="3361" actId="20577"/>
          <ac:spMkLst>
            <pc:docMk/>
            <pc:sldMk cId="1890784306" sldId="264"/>
            <ac:spMk id="2" creationId="{3E6B1C56-A17D-4391-A060-A4B9B05CD32F}"/>
          </ac:spMkLst>
        </pc:spChg>
        <pc:spChg chg="mod">
          <ac:chgData name="Vincent Nagel" userId="41d2e9bc-9e7f-4331-b3cf-385ee6c8e7d8" providerId="ADAL" clId="{AE0E087A-88BB-4215-AE82-3B96C52D869A}" dt="2018-11-14T01:37:28.041" v="6400" actId="20577"/>
          <ac:spMkLst>
            <pc:docMk/>
            <pc:sldMk cId="1890784306" sldId="264"/>
            <ac:spMk id="3" creationId="{2F22D5A8-1C25-4567-8963-F3C17FDE25A2}"/>
          </ac:spMkLst>
        </pc:spChg>
      </pc:sldChg>
      <pc:sldChg chg="addSp delSp modSp add del ord modNotesTx">
        <pc:chgData name="Vincent Nagel" userId="41d2e9bc-9e7f-4331-b3cf-385ee6c8e7d8" providerId="ADAL" clId="{AE0E087A-88BB-4215-AE82-3B96C52D869A}" dt="2018-11-09T04:17:53.707" v="2807" actId="2696"/>
        <pc:sldMkLst>
          <pc:docMk/>
          <pc:sldMk cId="4087536063" sldId="264"/>
        </pc:sldMkLst>
        <pc:spChg chg="mod">
          <ac:chgData name="Vincent Nagel" userId="41d2e9bc-9e7f-4331-b3cf-385ee6c8e7d8" providerId="ADAL" clId="{AE0E087A-88BB-4215-AE82-3B96C52D869A}" dt="2018-11-09T03:55:42.463" v="1575" actId="368"/>
          <ac:spMkLst>
            <pc:docMk/>
            <pc:sldMk cId="4087536063" sldId="264"/>
            <ac:spMk id="2" creationId="{3C7B169E-3182-406E-B736-6F838A46647E}"/>
          </ac:spMkLst>
        </pc:spChg>
        <pc:spChg chg="del">
          <ac:chgData name="Vincent Nagel" userId="41d2e9bc-9e7f-4331-b3cf-385ee6c8e7d8" providerId="ADAL" clId="{AE0E087A-88BB-4215-AE82-3B96C52D869A}" dt="2018-11-09T03:55:58.973" v="1576" actId="478"/>
          <ac:spMkLst>
            <pc:docMk/>
            <pc:sldMk cId="4087536063" sldId="264"/>
            <ac:spMk id="3" creationId="{243134F3-84CB-43B9-AEF2-A44A4401CD3D}"/>
          </ac:spMkLst>
        </pc:spChg>
        <pc:picChg chg="add mod">
          <ac:chgData name="Vincent Nagel" userId="41d2e9bc-9e7f-4331-b3cf-385ee6c8e7d8" providerId="ADAL" clId="{AE0E087A-88BB-4215-AE82-3B96C52D869A}" dt="2018-11-09T04:04:12.741" v="2055" actId="1076"/>
          <ac:picMkLst>
            <pc:docMk/>
            <pc:sldMk cId="4087536063" sldId="264"/>
            <ac:picMk id="2050" creationId="{F3B01ACF-03EE-44C7-97A7-7B562A6DFB42}"/>
          </ac:picMkLst>
        </pc:picChg>
      </pc:sldChg>
      <pc:sldChg chg="modSp add">
        <pc:chgData name="Vincent Nagel" userId="41d2e9bc-9e7f-4331-b3cf-385ee6c8e7d8" providerId="ADAL" clId="{AE0E087A-88BB-4215-AE82-3B96C52D869A}" dt="2018-11-10T16:37:29.394" v="4550" actId="20577"/>
        <pc:sldMkLst>
          <pc:docMk/>
          <pc:sldMk cId="1998716254" sldId="265"/>
        </pc:sldMkLst>
        <pc:spChg chg="mod">
          <ac:chgData name="Vincent Nagel" userId="41d2e9bc-9e7f-4331-b3cf-385ee6c8e7d8" providerId="ADAL" clId="{AE0E087A-88BB-4215-AE82-3B96C52D869A}" dt="2018-11-10T16:28:13.480" v="4184" actId="20577"/>
          <ac:spMkLst>
            <pc:docMk/>
            <pc:sldMk cId="1998716254" sldId="265"/>
            <ac:spMk id="2" creationId="{990B9C22-090E-44FF-ACBA-82C929767DF2}"/>
          </ac:spMkLst>
        </pc:spChg>
        <pc:spChg chg="mod">
          <ac:chgData name="Vincent Nagel" userId="41d2e9bc-9e7f-4331-b3cf-385ee6c8e7d8" providerId="ADAL" clId="{AE0E087A-88BB-4215-AE82-3B96C52D869A}" dt="2018-11-10T16:37:29.394" v="4550" actId="20577"/>
          <ac:spMkLst>
            <pc:docMk/>
            <pc:sldMk cId="1998716254" sldId="265"/>
            <ac:spMk id="3" creationId="{EEC99B26-B33E-478E-9B38-E6362ED21770}"/>
          </ac:spMkLst>
        </pc:spChg>
      </pc:sldChg>
      <pc:sldChg chg="addSp modSp add del ord">
        <pc:chgData name="Vincent Nagel" userId="41d2e9bc-9e7f-4331-b3cf-385ee6c8e7d8" providerId="ADAL" clId="{AE0E087A-88BB-4215-AE82-3B96C52D869A}" dt="2018-11-09T04:02:17.004" v="1835" actId="2696"/>
        <pc:sldMkLst>
          <pc:docMk/>
          <pc:sldMk cId="3330082064" sldId="265"/>
        </pc:sldMkLst>
        <pc:spChg chg="mod">
          <ac:chgData name="Vincent Nagel" userId="41d2e9bc-9e7f-4331-b3cf-385ee6c8e7d8" providerId="ADAL" clId="{AE0E087A-88BB-4215-AE82-3B96C52D869A}" dt="2018-11-09T03:56:27.254" v="1599" actId="20577"/>
          <ac:spMkLst>
            <pc:docMk/>
            <pc:sldMk cId="3330082064" sldId="265"/>
            <ac:spMk id="2" creationId="{E600AA8E-A656-4E5C-BFD9-49357D853DC3}"/>
          </ac:spMkLst>
        </pc:spChg>
        <pc:picChg chg="add mod modCrop">
          <ac:chgData name="Vincent Nagel" userId="41d2e9bc-9e7f-4331-b3cf-385ee6c8e7d8" providerId="ADAL" clId="{AE0E087A-88BB-4215-AE82-3B96C52D869A}" dt="2018-11-09T03:58:06.762" v="1731" actId="1076"/>
          <ac:picMkLst>
            <pc:docMk/>
            <pc:sldMk cId="3330082064" sldId="265"/>
            <ac:picMk id="4" creationId="{FEE7587C-7A1F-43AC-B38D-4385053F63FA}"/>
          </ac:picMkLst>
        </pc:picChg>
      </pc:sldChg>
      <pc:sldChg chg="addSp modSp add del ord">
        <pc:chgData name="Vincent Nagel" userId="41d2e9bc-9e7f-4331-b3cf-385ee6c8e7d8" providerId="ADAL" clId="{AE0E087A-88BB-4215-AE82-3B96C52D869A}" dt="2018-11-09T04:02:17.004" v="1834" actId="2696"/>
        <pc:sldMkLst>
          <pc:docMk/>
          <pc:sldMk cId="964112273" sldId="266"/>
        </pc:sldMkLst>
        <pc:spChg chg="mod">
          <ac:chgData name="Vincent Nagel" userId="41d2e9bc-9e7f-4331-b3cf-385ee6c8e7d8" providerId="ADAL" clId="{AE0E087A-88BB-4215-AE82-3B96C52D869A}" dt="2018-11-09T03:56:33.520" v="1619" actId="20577"/>
          <ac:spMkLst>
            <pc:docMk/>
            <pc:sldMk cId="964112273" sldId="266"/>
            <ac:spMk id="2" creationId="{A8BB3ABB-69C2-404E-95A2-39DA75F2DCA9}"/>
          </ac:spMkLst>
        </pc:spChg>
        <pc:picChg chg="add">
          <ac:chgData name="Vincent Nagel" userId="41d2e9bc-9e7f-4331-b3cf-385ee6c8e7d8" providerId="ADAL" clId="{AE0E087A-88BB-4215-AE82-3B96C52D869A}" dt="2018-11-09T03:57:40.615" v="1723"/>
          <ac:picMkLst>
            <pc:docMk/>
            <pc:sldMk cId="964112273" sldId="266"/>
            <ac:picMk id="4" creationId="{9C5CA756-8035-44A7-9A36-F28B12C269F2}"/>
          </ac:picMkLst>
        </pc:picChg>
      </pc:sldChg>
      <pc:sldChg chg="modSp add modAnim modNotesTx">
        <pc:chgData name="Vincent Nagel" userId="41d2e9bc-9e7f-4331-b3cf-385ee6c8e7d8" providerId="ADAL" clId="{AE0E087A-88BB-4215-AE82-3B96C52D869A}" dt="2018-11-14T01:36:08.838" v="6387" actId="20577"/>
        <pc:sldMkLst>
          <pc:docMk/>
          <pc:sldMk cId="2103421629" sldId="266"/>
        </pc:sldMkLst>
        <pc:spChg chg="mod">
          <ac:chgData name="Vincent Nagel" userId="41d2e9bc-9e7f-4331-b3cf-385ee6c8e7d8" providerId="ADAL" clId="{AE0E087A-88BB-4215-AE82-3B96C52D869A}" dt="2018-11-13T16:25:16.785" v="4565" actId="20577"/>
          <ac:spMkLst>
            <pc:docMk/>
            <pc:sldMk cId="2103421629" sldId="266"/>
            <ac:spMk id="2" creationId="{943BAAEE-FF77-4D4C-A395-661BBB318906}"/>
          </ac:spMkLst>
        </pc:spChg>
        <pc:spChg chg="mod">
          <ac:chgData name="Vincent Nagel" userId="41d2e9bc-9e7f-4331-b3cf-385ee6c8e7d8" providerId="ADAL" clId="{AE0E087A-88BB-4215-AE82-3B96C52D869A}" dt="2018-11-13T17:19:40.467" v="5375" actId="20577"/>
          <ac:spMkLst>
            <pc:docMk/>
            <pc:sldMk cId="2103421629" sldId="266"/>
            <ac:spMk id="3" creationId="{C40A0EA5-AC5C-4705-983C-423009E36AFF}"/>
          </ac:spMkLst>
        </pc:spChg>
      </pc:sldChg>
      <pc:sldChg chg="addSp modSp add del ord">
        <pc:chgData name="Vincent Nagel" userId="41d2e9bc-9e7f-4331-b3cf-385ee6c8e7d8" providerId="ADAL" clId="{AE0E087A-88BB-4215-AE82-3B96C52D869A}" dt="2018-11-09T04:02:16.989" v="1833" actId="2696"/>
        <pc:sldMkLst>
          <pc:docMk/>
          <pc:sldMk cId="2715576372" sldId="267"/>
        </pc:sldMkLst>
        <pc:spChg chg="mod">
          <ac:chgData name="Vincent Nagel" userId="41d2e9bc-9e7f-4331-b3cf-385ee6c8e7d8" providerId="ADAL" clId="{AE0E087A-88BB-4215-AE82-3B96C52D869A}" dt="2018-11-09T03:56:44.895" v="1651" actId="20577"/>
          <ac:spMkLst>
            <pc:docMk/>
            <pc:sldMk cId="2715576372" sldId="267"/>
            <ac:spMk id="2" creationId="{85E4873F-0E16-41E7-A553-126AF7D6EBC8}"/>
          </ac:spMkLst>
        </pc:spChg>
        <pc:picChg chg="add">
          <ac:chgData name="Vincent Nagel" userId="41d2e9bc-9e7f-4331-b3cf-385ee6c8e7d8" providerId="ADAL" clId="{AE0E087A-88BB-4215-AE82-3B96C52D869A}" dt="2018-11-09T03:57:41.510" v="1724"/>
          <ac:picMkLst>
            <pc:docMk/>
            <pc:sldMk cId="2715576372" sldId="267"/>
            <ac:picMk id="4" creationId="{80BC2006-0894-48C5-93B8-2CE7BD187722}"/>
          </ac:picMkLst>
        </pc:picChg>
      </pc:sldChg>
      <pc:sldChg chg="addSp modSp add del ord">
        <pc:chgData name="Vincent Nagel" userId="41d2e9bc-9e7f-4331-b3cf-385ee6c8e7d8" providerId="ADAL" clId="{AE0E087A-88BB-4215-AE82-3B96C52D869A}" dt="2018-11-09T04:02:16.973" v="1831" actId="2696"/>
        <pc:sldMkLst>
          <pc:docMk/>
          <pc:sldMk cId="1994033709" sldId="268"/>
        </pc:sldMkLst>
        <pc:spChg chg="mod">
          <ac:chgData name="Vincent Nagel" userId="41d2e9bc-9e7f-4331-b3cf-385ee6c8e7d8" providerId="ADAL" clId="{AE0E087A-88BB-4215-AE82-3B96C52D869A}" dt="2018-11-09T03:56:52.917" v="1672" actId="20577"/>
          <ac:spMkLst>
            <pc:docMk/>
            <pc:sldMk cId="1994033709" sldId="268"/>
            <ac:spMk id="2" creationId="{3DFEF216-E981-42DD-8437-6AD616C7E035}"/>
          </ac:spMkLst>
        </pc:spChg>
        <pc:picChg chg="add">
          <ac:chgData name="Vincent Nagel" userId="41d2e9bc-9e7f-4331-b3cf-385ee6c8e7d8" providerId="ADAL" clId="{AE0E087A-88BB-4215-AE82-3B96C52D869A}" dt="2018-11-09T03:57:44.862" v="1726"/>
          <ac:picMkLst>
            <pc:docMk/>
            <pc:sldMk cId="1994033709" sldId="268"/>
            <ac:picMk id="4" creationId="{E8BA0C05-4F20-4C9F-AB29-3B314C1F8DD8}"/>
          </ac:picMkLst>
        </pc:picChg>
      </pc:sldChg>
      <pc:sldChg chg="addSp modSp add del ord">
        <pc:chgData name="Vincent Nagel" userId="41d2e9bc-9e7f-4331-b3cf-385ee6c8e7d8" providerId="ADAL" clId="{AE0E087A-88BB-4215-AE82-3B96C52D869A}" dt="2018-11-09T04:02:16.973" v="1830" actId="2696"/>
        <pc:sldMkLst>
          <pc:docMk/>
          <pc:sldMk cId="290984351" sldId="269"/>
        </pc:sldMkLst>
        <pc:spChg chg="mod">
          <ac:chgData name="Vincent Nagel" userId="41d2e9bc-9e7f-4331-b3cf-385ee6c8e7d8" providerId="ADAL" clId="{AE0E087A-88BB-4215-AE82-3B96C52D869A}" dt="2018-11-09T03:57:01.160" v="1684" actId="20577"/>
          <ac:spMkLst>
            <pc:docMk/>
            <pc:sldMk cId="290984351" sldId="269"/>
            <ac:spMk id="2" creationId="{E780D217-36E2-4D6E-A3FD-FA2223C7311B}"/>
          </ac:spMkLst>
        </pc:spChg>
        <pc:spChg chg="mod">
          <ac:chgData name="Vincent Nagel" userId="41d2e9bc-9e7f-4331-b3cf-385ee6c8e7d8" providerId="ADAL" clId="{AE0E087A-88BB-4215-AE82-3B96C52D869A}" dt="2018-11-09T04:01:41.941" v="1829" actId="20577"/>
          <ac:spMkLst>
            <pc:docMk/>
            <pc:sldMk cId="290984351" sldId="269"/>
            <ac:spMk id="3" creationId="{FFB3908B-C353-4ECD-BDEF-529624198DE9}"/>
          </ac:spMkLst>
        </pc:spChg>
        <pc:picChg chg="add mod modCrop">
          <ac:chgData name="Vincent Nagel" userId="41d2e9bc-9e7f-4331-b3cf-385ee6c8e7d8" providerId="ADAL" clId="{AE0E087A-88BB-4215-AE82-3B96C52D869A}" dt="2018-11-09T03:59:25.979" v="1744" actId="1076"/>
          <ac:picMkLst>
            <pc:docMk/>
            <pc:sldMk cId="290984351" sldId="269"/>
            <ac:picMk id="4" creationId="{E7F78E81-E0C2-43DD-A345-62F561F6A6F9}"/>
          </ac:picMkLst>
        </pc:picChg>
      </pc:sldChg>
      <pc:sldChg chg="addSp modSp add del ord">
        <pc:chgData name="Vincent Nagel" userId="41d2e9bc-9e7f-4331-b3cf-385ee6c8e7d8" providerId="ADAL" clId="{AE0E087A-88BB-4215-AE82-3B96C52D869A}" dt="2018-11-09T04:02:16.989" v="1832" actId="2696"/>
        <pc:sldMkLst>
          <pc:docMk/>
          <pc:sldMk cId="2329357670" sldId="270"/>
        </pc:sldMkLst>
        <pc:spChg chg="mod">
          <ac:chgData name="Vincent Nagel" userId="41d2e9bc-9e7f-4331-b3cf-385ee6c8e7d8" providerId="ADAL" clId="{AE0E087A-88BB-4215-AE82-3B96C52D869A}" dt="2018-11-09T03:57:20.681" v="1719" actId="20577"/>
          <ac:spMkLst>
            <pc:docMk/>
            <pc:sldMk cId="2329357670" sldId="270"/>
            <ac:spMk id="2" creationId="{63D56076-CC51-441A-AA11-440F1DF2CB79}"/>
          </ac:spMkLst>
        </pc:spChg>
        <pc:picChg chg="add">
          <ac:chgData name="Vincent Nagel" userId="41d2e9bc-9e7f-4331-b3cf-385ee6c8e7d8" providerId="ADAL" clId="{AE0E087A-88BB-4215-AE82-3B96C52D869A}" dt="2018-11-09T03:57:43.490" v="1725"/>
          <ac:picMkLst>
            <pc:docMk/>
            <pc:sldMk cId="2329357670" sldId="270"/>
            <ac:picMk id="4" creationId="{B30BC128-1FB6-4CDB-843E-2865AE4E15D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7F23A-D907-4FFB-8409-F4FB3CC041BF}" type="datetimeFigureOut">
              <a:rPr lang="en-US" smtClean="0"/>
              <a:t>9/26/2019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A562B1-CE7F-424C-949A-CDB45BC0BCED}" type="slidenum">
              <a:rPr lang="en-US" smtClean="0"/>
              <a:t>‹#›</a:t>
            </a:fld>
            <a:endParaRPr lang="en-US"/>
          </a:p>
        </p:txBody>
      </p:sp>
    </p:spTree>
    <p:extLst>
      <p:ext uri="{BB962C8B-B14F-4D97-AF65-F5344CB8AC3E}">
        <p14:creationId xmlns:p14="http://schemas.microsoft.com/office/powerpoint/2010/main" val="277115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A562B1-CE7F-424C-949A-CDB45BC0BCED}" type="slidenum">
              <a:rPr lang="en-US" smtClean="0"/>
              <a:t>2</a:t>
            </a:fld>
            <a:endParaRPr lang="en-US"/>
          </a:p>
        </p:txBody>
      </p:sp>
    </p:spTree>
    <p:extLst>
      <p:ext uri="{BB962C8B-B14F-4D97-AF65-F5344CB8AC3E}">
        <p14:creationId xmlns:p14="http://schemas.microsoft.com/office/powerpoint/2010/main" val="252169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Navigation pane</a:t>
            </a:r>
          </a:p>
          <a:p>
            <a:pPr marL="628650" lvl="1" indent="-171450">
              <a:buFont typeface="Arial" panose="020B0604020202020204" pitchFamily="34" charset="0"/>
              <a:buChar char="•"/>
            </a:pPr>
            <a:r>
              <a:rPr lang="en-US" dirty="0"/>
              <a:t>Android</a:t>
            </a:r>
          </a:p>
          <a:p>
            <a:pPr marL="1085850" lvl="2" indent="-171450">
              <a:buFont typeface="Arial" panose="020B0604020202020204" pitchFamily="34" charset="0"/>
              <a:buChar char="•"/>
            </a:pPr>
            <a:r>
              <a:rPr lang="en-US" dirty="0"/>
              <a:t>simple and convenient</a:t>
            </a:r>
          </a:p>
          <a:p>
            <a:pPr marL="628650" lvl="1" indent="-171450">
              <a:buFont typeface="Arial" panose="020B0604020202020204" pitchFamily="34" charset="0"/>
              <a:buChar char="•"/>
            </a:pPr>
            <a:r>
              <a:rPr lang="en-US" dirty="0"/>
              <a:t>Project</a:t>
            </a:r>
          </a:p>
          <a:p>
            <a:pPr marL="1085850" lvl="2" indent="-171450">
              <a:buFont typeface="Arial" panose="020B0604020202020204" pitchFamily="34" charset="0"/>
              <a:buChar char="•"/>
            </a:pPr>
            <a:r>
              <a:rPr lang="en-US" dirty="0"/>
              <a:t>shows actual file structure on computer</a:t>
            </a:r>
          </a:p>
          <a:p>
            <a:pPr marL="628650" lvl="1" indent="-171450">
              <a:buFont typeface="Arial" panose="020B0604020202020204" pitchFamily="34" charset="0"/>
              <a:buChar char="•"/>
            </a:pPr>
            <a:r>
              <a:rPr lang="en-US" dirty="0"/>
              <a:t>java directory</a:t>
            </a:r>
          </a:p>
          <a:p>
            <a:pPr marL="1085850" lvl="2" indent="-171450">
              <a:buFont typeface="Arial" panose="020B0604020202020204" pitchFamily="34" charset="0"/>
              <a:buChar char="•"/>
            </a:pPr>
            <a:r>
              <a:rPr lang="en-US" dirty="0"/>
              <a:t>Contains all your java files</a:t>
            </a:r>
          </a:p>
          <a:p>
            <a:pPr marL="1543050" lvl="3" indent="-171450">
              <a:buFont typeface="Arial" panose="020B0604020202020204" pitchFamily="34" charset="0"/>
              <a:buChar char="•"/>
            </a:pPr>
            <a:r>
              <a:rPr lang="en-US" dirty="0"/>
              <a:t>Define most of the dynamic functionality of your app</a:t>
            </a:r>
          </a:p>
          <a:p>
            <a:pPr marL="628650" lvl="1" indent="-171450">
              <a:buFont typeface="Arial" panose="020B0604020202020204" pitchFamily="34" charset="0"/>
              <a:buChar char="•"/>
            </a:pPr>
            <a:r>
              <a:rPr lang="en-US" dirty="0" err="1"/>
              <a:t>res.layout</a:t>
            </a:r>
            <a:r>
              <a:rPr lang="en-US" dirty="0"/>
              <a:t> directory</a:t>
            </a:r>
          </a:p>
          <a:p>
            <a:pPr marL="1085850" lvl="2" indent="-171450">
              <a:buFont typeface="Arial" panose="020B0604020202020204" pitchFamily="34" charset="0"/>
              <a:buChar char="•"/>
            </a:pPr>
            <a:r>
              <a:rPr lang="en-US" dirty="0"/>
              <a:t>Contains all your layout xml files.</a:t>
            </a:r>
          </a:p>
          <a:p>
            <a:pPr marL="1543050" lvl="3" indent="-171450">
              <a:buFont typeface="Arial" panose="020B0604020202020204" pitchFamily="34" charset="0"/>
              <a:buChar char="•"/>
            </a:pPr>
            <a:r>
              <a:rPr lang="en-US" dirty="0"/>
              <a:t>Define the structure for the UI</a:t>
            </a:r>
          </a:p>
          <a:p>
            <a:pPr marL="1543050" lvl="3" indent="-171450">
              <a:buFont typeface="Arial" panose="020B0604020202020204" pitchFamily="34" charset="0"/>
              <a:buChar char="•"/>
            </a:pPr>
            <a:r>
              <a:rPr lang="en-US" dirty="0"/>
              <a:t>Provides a GUI to preview the UI and easily edit Views and </a:t>
            </a:r>
            <a:r>
              <a:rPr lang="en-US" dirty="0" err="1"/>
              <a:t>ViewGroups</a:t>
            </a:r>
            <a:endParaRPr lang="en-US" dirty="0"/>
          </a:p>
          <a:p>
            <a:pPr marL="1543050" lvl="3" indent="-171450">
              <a:buFont typeface="Arial" panose="020B0604020202020204" pitchFamily="34" charset="0"/>
              <a:buChar char="•"/>
            </a:pPr>
            <a:r>
              <a:rPr lang="en-US" dirty="0"/>
              <a:t>Built using a hierarchy of View and </a:t>
            </a:r>
            <a:r>
              <a:rPr lang="en-US" dirty="0" err="1"/>
              <a:t>ViewGroup</a:t>
            </a:r>
            <a:r>
              <a:rPr lang="en-US" dirty="0"/>
              <a:t> objects</a:t>
            </a:r>
          </a:p>
          <a:p>
            <a:pPr marL="2000250" lvl="4" indent="-171450">
              <a:buFont typeface="Arial" panose="020B0604020202020204" pitchFamily="34" charset="0"/>
              <a:buChar char="•"/>
            </a:pPr>
            <a:r>
              <a:rPr lang="en-US" dirty="0"/>
              <a:t>View: usually draws something the user can see and interact with</a:t>
            </a:r>
          </a:p>
          <a:p>
            <a:pPr marL="2000250" lvl="4" indent="-171450">
              <a:buFont typeface="Arial" panose="020B0604020202020204" pitchFamily="34" charset="0"/>
              <a:buChar char="•"/>
            </a:pPr>
            <a:r>
              <a:rPr lang="en-US" dirty="0" err="1"/>
              <a:t>ViewGroup</a:t>
            </a:r>
            <a:r>
              <a:rPr lang="en-US" dirty="0"/>
              <a:t>: invisible container that defines the layout structure for View and other </a:t>
            </a:r>
            <a:r>
              <a:rPr lang="en-US" dirty="0" err="1"/>
              <a:t>ViewGroup</a:t>
            </a:r>
            <a:r>
              <a:rPr lang="en-US" dirty="0"/>
              <a:t> objects</a:t>
            </a:r>
          </a:p>
          <a:p>
            <a:pPr marL="171450" lvl="0" indent="-171450">
              <a:buFont typeface="Arial" panose="020B0604020202020204" pitchFamily="34" charset="0"/>
              <a:buChar char="•"/>
            </a:pPr>
            <a:r>
              <a:rPr lang="en-US" dirty="0"/>
              <a:t>Location of project on computer at top</a:t>
            </a:r>
          </a:p>
          <a:p>
            <a:pPr marL="171450" lvl="0" indent="-171450">
              <a:buFont typeface="Arial" panose="020B0604020202020204" pitchFamily="34" charset="0"/>
              <a:buChar char="•"/>
            </a:pPr>
            <a:r>
              <a:rPr lang="en-US" dirty="0"/>
              <a:t>“Run” tab used to run and debug the app</a:t>
            </a:r>
          </a:p>
          <a:p>
            <a:pPr marL="171450" lvl="0" indent="-171450">
              <a:buFont typeface="Arial" panose="020B0604020202020204" pitchFamily="34" charset="0"/>
              <a:buChar char="•"/>
            </a:pPr>
            <a:r>
              <a:rPr lang="en-US" dirty="0" err="1"/>
              <a:t>MainActivity</a:t>
            </a:r>
            <a:r>
              <a:rPr lang="en-US" dirty="0"/>
              <a:t> usually first when user opens app</a:t>
            </a:r>
          </a:p>
          <a:p>
            <a:pPr marL="171450" lvl="0" indent="-171450">
              <a:buFont typeface="Arial" panose="020B0604020202020204" pitchFamily="34" charset="0"/>
              <a:buChar char="•"/>
            </a:pPr>
            <a:r>
              <a:rPr lang="en-US" dirty="0" err="1"/>
              <a:t>ArrayAdapter</a:t>
            </a:r>
            <a:r>
              <a:rPr lang="en-US" dirty="0"/>
              <a:t> converts an </a:t>
            </a:r>
            <a:r>
              <a:rPr lang="en-US" dirty="0" err="1"/>
              <a:t>ArrayList</a:t>
            </a:r>
            <a:r>
              <a:rPr lang="en-US" dirty="0"/>
              <a:t> of objects into View items loaded into the </a:t>
            </a:r>
            <a:r>
              <a:rPr lang="en-US" dirty="0" err="1"/>
              <a:t>ListView</a:t>
            </a:r>
            <a:r>
              <a:rPr lang="en-US" dirty="0"/>
              <a:t> container.</a:t>
            </a:r>
          </a:p>
          <a:p>
            <a:pPr marL="171450" lvl="0" indent="-171450">
              <a:buFont typeface="Arial" panose="020B0604020202020204" pitchFamily="34" charset="0"/>
              <a:buChar char="•"/>
            </a:pPr>
            <a:r>
              <a:rPr lang="en-US" dirty="0" err="1"/>
              <a:t>onLongClick</a:t>
            </a:r>
            <a:r>
              <a:rPr lang="en-US" dirty="0"/>
              <a:t>() - This returns a </a:t>
            </a:r>
            <a:r>
              <a:rPr lang="en-US" dirty="0" err="1"/>
              <a:t>boolean</a:t>
            </a:r>
            <a:r>
              <a:rPr lang="en-US" dirty="0"/>
              <a:t> to indicate whether you have consumed the event and it should not be carried further. That is, return true to indicate that you have handled the event and it should stop here; return false if you have not handled it and/or the event should continue to any other on-click listeners.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11</a:t>
            </a:fld>
            <a:endParaRPr lang="en-US"/>
          </a:p>
        </p:txBody>
      </p:sp>
    </p:spTree>
    <p:extLst>
      <p:ext uri="{BB962C8B-B14F-4D97-AF65-F5344CB8AC3E}">
        <p14:creationId xmlns:p14="http://schemas.microsoft.com/office/powerpoint/2010/main" val="3206876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onboarding document</a:t>
            </a:r>
          </a:p>
          <a:p>
            <a:pPr marL="628650" lvl="1" indent="-171450">
              <a:buFont typeface="Arial" panose="020B0604020202020204" pitchFamily="34" charset="0"/>
              <a:buChar char="•"/>
            </a:pPr>
            <a:r>
              <a:rPr lang="en-US" dirty="0"/>
              <a:t>explains how to get set up for android development</a:t>
            </a:r>
          </a:p>
          <a:p>
            <a:pPr marL="628650" lvl="1" indent="-171450">
              <a:buFont typeface="Arial" panose="020B0604020202020204" pitchFamily="34" charset="0"/>
              <a:buChar char="•"/>
            </a:pPr>
            <a:r>
              <a:rPr lang="en-US" dirty="0"/>
              <a:t>has good resources for learning android development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Michigan Hackers has bought a Udemy course for members to use. Contact a core lead if you want access to it.</a:t>
            </a:r>
          </a:p>
        </p:txBody>
      </p:sp>
      <p:sp>
        <p:nvSpPr>
          <p:cNvPr id="4" name="Slide Number Placeholder 3"/>
          <p:cNvSpPr>
            <a:spLocks noGrp="1"/>
          </p:cNvSpPr>
          <p:nvPr>
            <p:ph type="sldNum" sz="quarter" idx="5"/>
          </p:nvPr>
        </p:nvSpPr>
        <p:spPr/>
        <p:txBody>
          <a:bodyPr/>
          <a:lstStyle/>
          <a:p>
            <a:fld id="{70A562B1-CE7F-424C-949A-CDB45BC0BCED}" type="slidenum">
              <a:rPr lang="en-US" smtClean="0"/>
              <a:t>12</a:t>
            </a:fld>
            <a:endParaRPr lang="en-US"/>
          </a:p>
        </p:txBody>
      </p:sp>
    </p:spTree>
    <p:extLst>
      <p:ext uri="{BB962C8B-B14F-4D97-AF65-F5344CB8AC3E}">
        <p14:creationId xmlns:p14="http://schemas.microsoft.com/office/powerpoint/2010/main" val="2106679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Android uses Linux Kernel for:</a:t>
            </a:r>
          </a:p>
          <a:p>
            <a:pPr marL="628650" lvl="1" indent="-171450">
              <a:buFont typeface="Arial" panose="020B0604020202020204" pitchFamily="34" charset="0"/>
              <a:buChar char="•"/>
            </a:pPr>
            <a:r>
              <a:rPr lang="en-US" dirty="0"/>
              <a:t>Threading</a:t>
            </a:r>
          </a:p>
          <a:p>
            <a:pPr marL="628650" lvl="1" indent="-171450">
              <a:buFont typeface="Arial" panose="020B0604020202020204" pitchFamily="34" charset="0"/>
              <a:buChar char="•"/>
            </a:pPr>
            <a:r>
              <a:rPr lang="en-US" dirty="0"/>
              <a:t>Low-level memory management</a:t>
            </a:r>
          </a:p>
          <a:p>
            <a:pPr marL="628650" lvl="1" indent="-171450">
              <a:buFont typeface="Arial" panose="020B0604020202020204" pitchFamily="34" charset="0"/>
              <a:buChar char="•"/>
            </a:pPr>
            <a:r>
              <a:rPr lang="en-US" dirty="0"/>
              <a:t>Security features</a:t>
            </a:r>
          </a:p>
          <a:p>
            <a:pPr marL="628650" lvl="1" indent="-171450">
              <a:buFont typeface="Arial" panose="020B0604020202020204" pitchFamily="34" charset="0"/>
              <a:buChar char="•"/>
            </a:pPr>
            <a:r>
              <a:rPr lang="en-US" dirty="0"/>
              <a:t>Well-known, so allows device manufacturers to develop hardware drivers easily</a:t>
            </a:r>
          </a:p>
          <a:p>
            <a:pPr marL="171450" lvl="0" indent="-171450">
              <a:buFont typeface="Arial" panose="020B0604020202020204" pitchFamily="34" charset="0"/>
              <a:buChar char="•"/>
            </a:pPr>
            <a:r>
              <a:rPr lang="en-US" dirty="0"/>
              <a:t>Also runs on consoles like Nvidia Shield, Android TV</a:t>
            </a:r>
          </a:p>
        </p:txBody>
      </p:sp>
      <p:sp>
        <p:nvSpPr>
          <p:cNvPr id="4" name="Slide Number Placeholder 3"/>
          <p:cNvSpPr>
            <a:spLocks noGrp="1"/>
          </p:cNvSpPr>
          <p:nvPr>
            <p:ph type="sldNum" sz="quarter" idx="5"/>
          </p:nvPr>
        </p:nvSpPr>
        <p:spPr/>
        <p:txBody>
          <a:bodyPr/>
          <a:lstStyle/>
          <a:p>
            <a:fld id="{70A562B1-CE7F-424C-949A-CDB45BC0BCED}" type="slidenum">
              <a:rPr lang="en-US" smtClean="0"/>
              <a:t>3</a:t>
            </a:fld>
            <a:endParaRPr lang="en-US"/>
          </a:p>
        </p:txBody>
      </p:sp>
    </p:spTree>
    <p:extLst>
      <p:ext uri="{BB962C8B-B14F-4D97-AF65-F5344CB8AC3E}">
        <p14:creationId xmlns:p14="http://schemas.microsoft.com/office/powerpoint/2010/main" val="185227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 write C/C++ if you want!</a:t>
            </a:r>
          </a:p>
          <a:p>
            <a:pPr marL="628650" lvl="1" indent="-171450">
              <a:buFont typeface="Arial" panose="020B0604020202020204" pitchFamily="34" charset="0"/>
              <a:buChar char="•"/>
            </a:pPr>
            <a:r>
              <a:rPr lang="en-US" dirty="0"/>
              <a:t>Native Android libraries</a:t>
            </a:r>
          </a:p>
          <a:p>
            <a:pPr marL="628650" lvl="1" indent="-171450">
              <a:buFont typeface="Arial" panose="020B0604020202020204" pitchFamily="34" charset="0"/>
              <a:buChar char="•"/>
            </a:pPr>
            <a:r>
              <a:rPr lang="en-US" dirty="0"/>
              <a:t>Performance-critical sections of the app</a:t>
            </a:r>
          </a:p>
          <a:p>
            <a:pPr marL="171450" lvl="0" indent="-171450">
              <a:buFont typeface="Arial" panose="020B0604020202020204" pitchFamily="34" charset="0"/>
              <a:buChar char="•"/>
            </a:pPr>
            <a:r>
              <a:rPr lang="en-US" dirty="0"/>
              <a:t>Kotlin</a:t>
            </a:r>
          </a:p>
          <a:p>
            <a:pPr marL="628650" lvl="1" indent="-171450">
              <a:buFont typeface="Arial" panose="020B0604020202020204" pitchFamily="34" charset="0"/>
              <a:buChar char="•"/>
            </a:pPr>
            <a:r>
              <a:rPr lang="en-US" dirty="0"/>
              <a:t>New official Android programming language since 2017</a:t>
            </a:r>
          </a:p>
          <a:p>
            <a:pPr marL="628650" lvl="1" indent="-171450">
              <a:buFont typeface="Arial" panose="020B0604020202020204" pitchFamily="34" charset="0"/>
              <a:buChar char="•"/>
            </a:pPr>
            <a:r>
              <a:rPr lang="en-US" dirty="0"/>
              <a:t>Integrates well with Java</a:t>
            </a:r>
          </a:p>
          <a:p>
            <a:pPr marL="1085850" lvl="2" indent="-171450">
              <a:buFont typeface="Arial" panose="020B0604020202020204" pitchFamily="34" charset="0"/>
              <a:buChar char="•"/>
            </a:pPr>
            <a:r>
              <a:rPr lang="en-US" dirty="0"/>
              <a:t>Java can call Kotlin code and vice-versa</a:t>
            </a:r>
          </a:p>
          <a:p>
            <a:pPr marL="628650" lvl="1" indent="-171450">
              <a:buFont typeface="Arial" panose="020B0604020202020204" pitchFamily="34" charset="0"/>
              <a:buChar char="•"/>
            </a:pPr>
            <a:r>
              <a:rPr lang="en-US" dirty="0"/>
              <a:t>Concise</a:t>
            </a:r>
          </a:p>
        </p:txBody>
      </p:sp>
      <p:sp>
        <p:nvSpPr>
          <p:cNvPr id="4" name="Slide Number Placeholder 3"/>
          <p:cNvSpPr>
            <a:spLocks noGrp="1"/>
          </p:cNvSpPr>
          <p:nvPr>
            <p:ph type="sldNum" sz="quarter" idx="5"/>
          </p:nvPr>
        </p:nvSpPr>
        <p:spPr/>
        <p:txBody>
          <a:bodyPr/>
          <a:lstStyle/>
          <a:p>
            <a:fld id="{70A562B1-CE7F-424C-949A-CDB45BC0BCED}" type="slidenum">
              <a:rPr lang="en-US" smtClean="0"/>
              <a:t>4</a:t>
            </a:fld>
            <a:endParaRPr lang="en-US"/>
          </a:p>
        </p:txBody>
      </p:sp>
    </p:spTree>
    <p:extLst>
      <p:ext uri="{BB962C8B-B14F-4D97-AF65-F5344CB8AC3E}">
        <p14:creationId xmlns:p14="http://schemas.microsoft.com/office/powerpoint/2010/main" val="651477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2018 </a:t>
            </a:r>
            <a:r>
              <a:rPr lang="en-US" dirty="0" err="1"/>
              <a:t>StackOverflow</a:t>
            </a:r>
            <a:r>
              <a:rPr lang="en-US" dirty="0"/>
              <a:t> survey of over 100,000 developers</a:t>
            </a:r>
          </a:p>
          <a:p>
            <a:pPr marL="171450" indent="-171450">
              <a:buFont typeface="Arial" panose="020B0604020202020204" pitchFamily="34" charset="0"/>
              <a:buChar char="•"/>
            </a:pPr>
            <a:r>
              <a:rPr lang="en-US" dirty="0"/>
              <a:t>Java is 5</a:t>
            </a:r>
            <a:r>
              <a:rPr lang="en-US" baseline="30000" dirty="0"/>
              <a:t>th</a:t>
            </a:r>
            <a:r>
              <a:rPr lang="en-US" dirty="0"/>
              <a:t> most used programming language</a:t>
            </a:r>
          </a:p>
          <a:p>
            <a:pPr marL="171450" indent="-171450">
              <a:buFont typeface="Arial" panose="020B0604020202020204" pitchFamily="34" charset="0"/>
              <a:buChar char="•"/>
            </a:pPr>
            <a:r>
              <a:rPr lang="en-US" dirty="0"/>
              <a:t>Android is 3</a:t>
            </a:r>
            <a:r>
              <a:rPr lang="en-US" baseline="30000" dirty="0"/>
              <a:t>rd</a:t>
            </a:r>
            <a:r>
              <a:rPr lang="en-US" dirty="0"/>
              <a:t> most commonly used developer platform</a:t>
            </a:r>
          </a:p>
          <a:p>
            <a:pPr marL="171450" indent="-171450">
              <a:buFont typeface="Arial" panose="020B0604020202020204" pitchFamily="34" charset="0"/>
              <a:buChar char="•"/>
            </a:pPr>
            <a:r>
              <a:rPr lang="en-US" dirty="0"/>
              <a:t>Android is 1</a:t>
            </a:r>
            <a:r>
              <a:rPr lang="en-US" baseline="30000" dirty="0"/>
              <a:t>st</a:t>
            </a:r>
            <a:r>
              <a:rPr lang="en-US" dirty="0"/>
              <a:t> most wanted platform to develop on</a:t>
            </a:r>
          </a:p>
          <a:p>
            <a:endParaRPr lang="en-US" dirty="0"/>
          </a:p>
          <a:p>
            <a:r>
              <a:rPr lang="en-US" dirty="0"/>
              <a:t>https://insights.stackoverflow.com/survey/2018/#community</a:t>
            </a:r>
          </a:p>
        </p:txBody>
      </p:sp>
      <p:sp>
        <p:nvSpPr>
          <p:cNvPr id="4" name="Slide Number Placeholder 3"/>
          <p:cNvSpPr>
            <a:spLocks noGrp="1"/>
          </p:cNvSpPr>
          <p:nvPr>
            <p:ph type="sldNum" sz="quarter" idx="5"/>
          </p:nvPr>
        </p:nvSpPr>
        <p:spPr/>
        <p:txBody>
          <a:bodyPr/>
          <a:lstStyle/>
          <a:p>
            <a:fld id="{70A562B1-CE7F-424C-949A-CDB45BC0BCED}" type="slidenum">
              <a:rPr lang="en-US" smtClean="0"/>
              <a:t>5</a:t>
            </a:fld>
            <a:endParaRPr lang="en-US"/>
          </a:p>
        </p:txBody>
      </p:sp>
    </p:spTree>
    <p:extLst>
      <p:ext uri="{BB962C8B-B14F-4D97-AF65-F5344CB8AC3E}">
        <p14:creationId xmlns:p14="http://schemas.microsoft.com/office/powerpoint/2010/main" val="322700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https://www.statista.com/statistics/266572/market-share-held-by-smartphone-platforms-in-the-united-states/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https://www.statista.com/statistics/266136/global-market-share-held-by-smartphone-operating-systems/</a:t>
            </a:r>
          </a:p>
          <a:p>
            <a:endParaRPr lang="en-US" dirty="0"/>
          </a:p>
          <a:p>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6</a:t>
            </a:fld>
            <a:endParaRPr lang="en-US"/>
          </a:p>
        </p:txBody>
      </p:sp>
    </p:spTree>
    <p:extLst>
      <p:ext uri="{BB962C8B-B14F-4D97-AF65-F5344CB8AC3E}">
        <p14:creationId xmlns:p14="http://schemas.microsoft.com/office/powerpoint/2010/main" val="1458312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View</a:t>
            </a:r>
          </a:p>
          <a:p>
            <a:pPr marL="628650" lvl="1" indent="-171450">
              <a:buFont typeface="Arial" panose="020B0604020202020204" pitchFamily="34" charset="0"/>
              <a:buChar char="•"/>
            </a:pPr>
            <a:r>
              <a:rPr lang="en-US" dirty="0"/>
              <a:t>All UI objects are View objects</a:t>
            </a:r>
          </a:p>
          <a:p>
            <a:pPr marL="628650" lvl="1" indent="-171450">
              <a:buFont typeface="Arial" panose="020B0604020202020204" pitchFamily="34" charset="0"/>
              <a:buChar char="•"/>
            </a:pPr>
            <a:r>
              <a:rPr lang="en-US" dirty="0"/>
              <a:t>Responsible for drawing and event handling</a:t>
            </a:r>
          </a:p>
          <a:p>
            <a:pPr marL="628650" lvl="1" indent="-171450">
              <a:buFont typeface="Arial" panose="020B0604020202020204" pitchFamily="34" charset="0"/>
              <a:buChar char="•"/>
            </a:pPr>
            <a:r>
              <a:rPr lang="en-US" dirty="0"/>
              <a:t>All views in a window are arranged in a single tree</a:t>
            </a:r>
          </a:p>
          <a:p>
            <a:pPr marL="628650" lvl="1" indent="-171450">
              <a:buFont typeface="Arial" panose="020B0604020202020204" pitchFamily="34" charset="0"/>
              <a:buChar char="•"/>
            </a:pPr>
            <a:r>
              <a:rPr lang="en-US" dirty="0"/>
              <a:t>Subclasses can display text, images, buttons,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XML files define the layout for the activity’s UI</a:t>
            </a:r>
          </a:p>
          <a:p>
            <a:pPr marL="171450" lvl="0" indent="-171450">
              <a:buFont typeface="Arial" panose="020B0604020202020204" pitchFamily="34" charset="0"/>
              <a:buChar char="•"/>
            </a:pPr>
            <a:r>
              <a:rPr lang="en-US" dirty="0"/>
              <a:t>Java files define the logic</a:t>
            </a:r>
          </a:p>
        </p:txBody>
      </p:sp>
      <p:sp>
        <p:nvSpPr>
          <p:cNvPr id="4" name="Slide Number Placeholder 3"/>
          <p:cNvSpPr>
            <a:spLocks noGrp="1"/>
          </p:cNvSpPr>
          <p:nvPr>
            <p:ph type="sldNum" sz="quarter" idx="5"/>
          </p:nvPr>
        </p:nvSpPr>
        <p:spPr/>
        <p:txBody>
          <a:bodyPr/>
          <a:lstStyle/>
          <a:p>
            <a:fld id="{70A562B1-CE7F-424C-949A-CDB45BC0BCED}" type="slidenum">
              <a:rPr lang="en-US" smtClean="0"/>
              <a:t>7</a:t>
            </a:fld>
            <a:endParaRPr lang="en-US"/>
          </a:p>
        </p:txBody>
      </p:sp>
    </p:spTree>
    <p:extLst>
      <p:ext uri="{BB962C8B-B14F-4D97-AF65-F5344CB8AC3E}">
        <p14:creationId xmlns:p14="http://schemas.microsoft.com/office/powerpoint/2010/main" val="856065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App does not always begin in same activity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e.g. email app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open from your home screen and you might see a list of emails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launched from a notification and you might go directly to a received email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Activities can start other activities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on profile page and click settings button -&gt; starts settings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Managed with an activity stack</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When a new activity is started, it is placed on the top of the stack and becomes the running activity -- the previous activity always remains below it in the stack and will not come to the foreground again until the new activity exits.</a:t>
            </a:r>
            <a:endParaRPr lang="en-US" dirty="0"/>
          </a:p>
          <a:p>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8</a:t>
            </a:fld>
            <a:endParaRPr lang="en-US"/>
          </a:p>
        </p:txBody>
      </p:sp>
    </p:spTree>
    <p:extLst>
      <p:ext uri="{BB962C8B-B14F-4D97-AF65-F5344CB8AC3E}">
        <p14:creationId xmlns:p14="http://schemas.microsoft.com/office/powerpoint/2010/main" val="136076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Killed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Usually need to take measures to ensure that you restore activity to its previous state</a:t>
            </a:r>
          </a:p>
        </p:txBody>
      </p:sp>
      <p:sp>
        <p:nvSpPr>
          <p:cNvPr id="4" name="Slide Number Placeholder 3"/>
          <p:cNvSpPr>
            <a:spLocks noGrp="1"/>
          </p:cNvSpPr>
          <p:nvPr>
            <p:ph type="sldNum" sz="quarter" idx="5"/>
          </p:nvPr>
        </p:nvSpPr>
        <p:spPr/>
        <p:txBody>
          <a:bodyPr/>
          <a:lstStyle/>
          <a:p>
            <a:fld id="{70A562B1-CE7F-424C-949A-CDB45BC0BCED}" type="slidenum">
              <a:rPr lang="en-US" smtClean="0"/>
              <a:t>9</a:t>
            </a:fld>
            <a:endParaRPr lang="en-US"/>
          </a:p>
        </p:txBody>
      </p:sp>
    </p:spTree>
    <p:extLst>
      <p:ext uri="{BB962C8B-B14F-4D97-AF65-F5344CB8AC3E}">
        <p14:creationId xmlns:p14="http://schemas.microsoft.com/office/powerpoint/2010/main" val="115391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onCreate</a:t>
            </a:r>
            <a:r>
              <a:rPr lang="en-US" dirty="0"/>
              <a:t>()</a:t>
            </a:r>
          </a:p>
          <a:p>
            <a:pPr marL="628650" lvl="1" indent="-171450">
              <a:buFont typeface="Arial" panose="020B0604020202020204" pitchFamily="34" charset="0"/>
              <a:buChar char="•"/>
            </a:pPr>
            <a:r>
              <a:rPr lang="en-US" dirty="0"/>
              <a:t>Analogous to main()</a:t>
            </a:r>
          </a:p>
          <a:p>
            <a:pPr marL="628650" lvl="1" indent="-171450">
              <a:buFont typeface="Arial" panose="020B0604020202020204" pitchFamily="34" charset="0"/>
              <a:buChar char="•"/>
            </a:pPr>
            <a:r>
              <a:rPr lang="en-US" dirty="0"/>
              <a:t>Must be implemented</a:t>
            </a:r>
          </a:p>
          <a:p>
            <a:pPr marL="628650" lvl="1" indent="-171450">
              <a:buFont typeface="Arial" panose="020B0604020202020204" pitchFamily="34" charset="0"/>
              <a:buChar char="•"/>
            </a:pPr>
            <a:r>
              <a:rPr lang="en-US" dirty="0"/>
              <a:t>Where you initialize essential components e.g. views</a:t>
            </a:r>
          </a:p>
          <a:p>
            <a:pPr marL="628650" lvl="1" indent="-171450">
              <a:buFont typeface="Arial" panose="020B0604020202020204" pitchFamily="34" charset="0"/>
              <a:buChar char="•"/>
            </a:pPr>
            <a:r>
              <a:rPr lang="en-US" dirty="0"/>
              <a:t>Where you call </a:t>
            </a:r>
            <a:r>
              <a:rPr lang="en-US" dirty="0" err="1"/>
              <a:t>setContentView</a:t>
            </a:r>
            <a:r>
              <a:rPr lang="en-US" dirty="0"/>
              <a: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loads all UI components using XML files</a:t>
            </a:r>
          </a:p>
          <a:p>
            <a:pPr marL="171450" indent="-171450">
              <a:buFont typeface="Arial" panose="020B0604020202020204" pitchFamily="34" charset="0"/>
              <a:buChar char="•"/>
            </a:pPr>
            <a:r>
              <a:rPr lang="en-US" dirty="0" err="1"/>
              <a:t>onStart</a:t>
            </a:r>
            <a:r>
              <a:rPr lang="en-US" dirty="0"/>
              <a:t>()</a:t>
            </a:r>
          </a:p>
          <a:p>
            <a:pPr marL="628650" lvl="1" indent="-171450">
              <a:buFont typeface="Arial" panose="020B0604020202020204" pitchFamily="34" charset="0"/>
              <a:buChar char="•"/>
            </a:pPr>
            <a:r>
              <a:rPr lang="en-US" dirty="0"/>
              <a:t>Final preparations for coming to foreground and becoming interactive</a:t>
            </a:r>
          </a:p>
          <a:p>
            <a:pPr marL="171450" indent="-171450">
              <a:buFont typeface="Arial" panose="020B0604020202020204" pitchFamily="34" charset="0"/>
              <a:buChar char="•"/>
            </a:pPr>
            <a:r>
              <a:rPr lang="en-US" dirty="0" err="1"/>
              <a:t>onResume</a:t>
            </a:r>
            <a:r>
              <a:rPr lang="en-US" dirty="0"/>
              <a:t>()</a:t>
            </a:r>
          </a:p>
          <a:p>
            <a:pPr marL="628650" lvl="1" indent="-171450">
              <a:buFont typeface="Arial" panose="020B0604020202020204" pitchFamily="34" charset="0"/>
              <a:buChar char="•"/>
            </a:pPr>
            <a:r>
              <a:rPr lang="en-US" dirty="0"/>
              <a:t>Activity is at top of activity stack</a:t>
            </a:r>
          </a:p>
          <a:p>
            <a:pPr marL="628650" lvl="1" indent="-171450">
              <a:buFont typeface="Arial" panose="020B0604020202020204" pitchFamily="34" charset="0"/>
              <a:buChar char="•"/>
            </a:pPr>
            <a:r>
              <a:rPr lang="en-US" dirty="0"/>
              <a:t>Where most core functionality of app is implemented</a:t>
            </a:r>
          </a:p>
          <a:p>
            <a:pPr marL="171450" indent="-171450">
              <a:buFont typeface="Arial" panose="020B0604020202020204" pitchFamily="34" charset="0"/>
              <a:buChar char="•"/>
            </a:pPr>
            <a:r>
              <a:rPr lang="en-US" dirty="0" err="1"/>
              <a:t>onPause</a:t>
            </a:r>
            <a:r>
              <a:rPr lang="en-US" dirty="0"/>
              <a:t>()</a:t>
            </a:r>
          </a:p>
          <a:p>
            <a:pPr marL="628650" lvl="1" indent="-171450">
              <a:buFont typeface="Arial" panose="020B0604020202020204" pitchFamily="34" charset="0"/>
              <a:buChar char="•"/>
            </a:pPr>
            <a:r>
              <a:rPr lang="en-US" dirty="0"/>
              <a:t>e.g. when user taps recent button or when dialog box shows</a:t>
            </a:r>
          </a:p>
          <a:p>
            <a:pPr marL="628650" lvl="1" indent="-171450">
              <a:buFont typeface="Arial" panose="020B0604020202020204" pitchFamily="34" charset="0"/>
              <a:buChar char="•"/>
            </a:pPr>
            <a:r>
              <a:rPr lang="en-US" dirty="0"/>
              <a:t>Activity still partially visible</a:t>
            </a:r>
          </a:p>
          <a:p>
            <a:pPr marL="628650" lvl="1" indent="-171450">
              <a:buFont typeface="Arial" panose="020B0604020202020204" pitchFamily="34" charset="0"/>
              <a:buChar char="•"/>
            </a:pPr>
            <a:r>
              <a:rPr lang="en-US" dirty="0"/>
              <a:t>Where you save persistent data</a:t>
            </a:r>
          </a:p>
          <a:p>
            <a:pPr marL="628650" lvl="1" indent="-171450">
              <a:buFont typeface="Arial" panose="020B0604020202020204" pitchFamily="34" charset="0"/>
              <a:buChar char="•"/>
            </a:pPr>
            <a:r>
              <a:rPr lang="en-US" dirty="0" err="1"/>
              <a:t>onResume</a:t>
            </a:r>
            <a:r>
              <a:rPr lang="en-US" dirty="0"/>
              <a:t>() if activity comes back to front</a:t>
            </a:r>
          </a:p>
          <a:p>
            <a:pPr marL="628650" lvl="1" indent="-171450">
              <a:buFont typeface="Arial" panose="020B0604020202020204" pitchFamily="34" charset="0"/>
              <a:buChar char="•"/>
            </a:pPr>
            <a:r>
              <a:rPr lang="en-US" dirty="0" err="1"/>
              <a:t>onStop</a:t>
            </a:r>
            <a:r>
              <a:rPr lang="en-US" dirty="0"/>
              <a:t>() if activity becomes hidden</a:t>
            </a:r>
          </a:p>
          <a:p>
            <a:pPr marL="171450" indent="-171450">
              <a:buFont typeface="Arial" panose="020B0604020202020204" pitchFamily="34" charset="0"/>
              <a:buChar char="•"/>
            </a:pPr>
            <a:r>
              <a:rPr lang="en-US" dirty="0" err="1"/>
              <a:t>onStop</a:t>
            </a:r>
            <a:r>
              <a:rPr lang="en-US" dirty="0"/>
              <a:t>()</a:t>
            </a:r>
          </a:p>
          <a:p>
            <a:pPr marL="628650" lvl="1" indent="-171450">
              <a:buFont typeface="Arial" panose="020B0604020202020204" pitchFamily="34" charset="0"/>
              <a:buChar char="•"/>
            </a:pPr>
            <a:r>
              <a:rPr lang="en-US" dirty="0"/>
              <a:t>e.g. activity is being destroyed or new activity is starting</a:t>
            </a:r>
          </a:p>
          <a:p>
            <a:pPr marL="628650" lvl="1" indent="-171450">
              <a:buFont typeface="Arial" panose="020B0604020202020204" pitchFamily="34" charset="0"/>
              <a:buChar char="•"/>
            </a:pPr>
            <a:r>
              <a:rPr lang="en-US" dirty="0" err="1"/>
              <a:t>onRestart</a:t>
            </a:r>
            <a:r>
              <a:rPr lang="en-US" dirty="0"/>
              <a:t>() if activity is returning to front</a:t>
            </a:r>
          </a:p>
          <a:p>
            <a:pPr marL="628650" lvl="1" indent="-171450">
              <a:buFont typeface="Arial" panose="020B0604020202020204" pitchFamily="34" charset="0"/>
              <a:buChar char="•"/>
            </a:pPr>
            <a:r>
              <a:rPr lang="en-US" dirty="0" err="1"/>
              <a:t>onDestroy</a:t>
            </a:r>
            <a:r>
              <a:rPr lang="en-US" dirty="0"/>
              <a:t>() if activity is completely terminating</a:t>
            </a:r>
          </a:p>
          <a:p>
            <a:pPr marL="171450" indent="-171450">
              <a:buFont typeface="Arial" panose="020B0604020202020204" pitchFamily="34" charset="0"/>
              <a:buChar char="•"/>
            </a:pPr>
            <a:r>
              <a:rPr lang="en-US" dirty="0" err="1"/>
              <a:t>onDestroy</a:t>
            </a:r>
            <a:r>
              <a:rPr lang="en-US" dirty="0"/>
              <a:t>()</a:t>
            </a:r>
          </a:p>
          <a:p>
            <a:pPr marL="628650" lvl="1" indent="-171450">
              <a:buFont typeface="Arial" panose="020B0604020202020204" pitchFamily="34" charset="0"/>
              <a:buChar char="•"/>
            </a:pPr>
            <a:r>
              <a:rPr lang="en-US" dirty="0"/>
              <a:t>ensure all resources are released</a:t>
            </a:r>
          </a:p>
          <a:p>
            <a:pPr marL="628650" lvl="1" indent="-171450">
              <a:buFont typeface="Arial" panose="020B0604020202020204" pitchFamily="34" charset="0"/>
              <a:buChar char="•"/>
            </a:pPr>
            <a:r>
              <a:rPr lang="en-US" dirty="0"/>
              <a:t>NOT where you save persistent data</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70A562B1-CE7F-424C-949A-CDB45BC0BCED}" type="slidenum">
              <a:rPr lang="en-US" smtClean="0"/>
              <a:t>10</a:t>
            </a:fld>
            <a:endParaRPr lang="en-US"/>
          </a:p>
        </p:txBody>
      </p:sp>
    </p:spTree>
    <p:extLst>
      <p:ext uri="{BB962C8B-B14F-4D97-AF65-F5344CB8AC3E}">
        <p14:creationId xmlns:p14="http://schemas.microsoft.com/office/powerpoint/2010/main" val="221832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9/26/2019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7442196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9/26/2019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237450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9/26/2019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936735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9/26/2019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1740063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9/26/2019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20446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9/26/2019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808125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9/26/2019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2569292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9/26/2019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77250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D63CCA-2910-4A6B-849E-088D056ECF44}" type="datetimeFigureOut">
              <a:rPr lang="en-US" smtClean="0"/>
              <a:t>9/26/2019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015637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9D63CCA-2910-4A6B-849E-088D056ECF44}" type="datetimeFigureOut">
              <a:rPr lang="en-US" smtClean="0"/>
              <a:t>9/26/2019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1060653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D63CCA-2910-4A6B-849E-088D056ECF44}" type="datetimeFigureOut">
              <a:rPr lang="en-US" smtClean="0"/>
              <a:t>9/26/2019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241307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D63CCA-2910-4A6B-849E-088D056ECF44}" type="datetimeFigureOut">
              <a:rPr lang="en-US" smtClean="0"/>
              <a:t>9/26/2019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844161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D63CCA-2910-4A6B-849E-088D056ECF44}" type="datetimeFigureOut">
              <a:rPr lang="en-US" smtClean="0"/>
              <a:t>9/26/2019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090827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63CCA-2910-4A6B-849E-088D056ECF44}" type="datetimeFigureOut">
              <a:rPr lang="en-US" smtClean="0"/>
              <a:t>9/26/2019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407214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9D63CCA-2910-4A6B-849E-088D056ECF44}" type="datetimeFigureOut">
              <a:rPr lang="en-US" smtClean="0"/>
              <a:t>9/26/2019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2458110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9D63CCA-2910-4A6B-849E-088D056ECF44}" type="datetimeFigureOut">
              <a:rPr lang="en-US" smtClean="0"/>
              <a:t>9/26/2019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BD33DB-CAEB-4C87-80D5-7AF89FAA8637}" type="slidenum">
              <a:rPr lang="en-US" smtClean="0"/>
              <a:t>‹#›</a:t>
            </a:fld>
            <a:endParaRPr lang="en-US"/>
          </a:p>
        </p:txBody>
      </p:sp>
    </p:spTree>
    <p:extLst>
      <p:ext uri="{BB962C8B-B14F-4D97-AF65-F5344CB8AC3E}">
        <p14:creationId xmlns:p14="http://schemas.microsoft.com/office/powerpoint/2010/main" val="3446299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9D63CCA-2910-4A6B-849E-088D056ECF44}" type="datetimeFigureOut">
              <a:rPr lang="en-US" smtClean="0"/>
              <a:t>9/26/2019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1BD33DB-CAEB-4C87-80D5-7AF89FAA8637}" type="slidenum">
              <a:rPr lang="en-US" smtClean="0"/>
              <a:t>‹#›</a:t>
            </a:fld>
            <a:endParaRPr lang="en-US"/>
          </a:p>
        </p:txBody>
      </p:sp>
    </p:spTree>
    <p:extLst>
      <p:ext uri="{BB962C8B-B14F-4D97-AF65-F5344CB8AC3E}">
        <p14:creationId xmlns:p14="http://schemas.microsoft.com/office/powerpoint/2010/main" val="3774223254"/>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document/d/1AmF5mtJY3tw6qKk_HIQ_ck0A5Vd3t2VxA8Zx_hF-twA/edi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insights.stackoverflow.com/survey/2018/" TargetMode="External"/><Relationship Id="rId4" Type="http://schemas.openxmlformats.org/officeDocument/2006/relationships/hyperlink" Target="https://github.com/michiganhackers/L2H-Android-Presentatio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F02D-9FB1-47BB-92AE-4E6444B7DB4E}"/>
              </a:ext>
            </a:extLst>
          </p:cNvPr>
          <p:cNvSpPr>
            <a:spLocks noGrp="1"/>
          </p:cNvSpPr>
          <p:nvPr>
            <p:ph type="ctrTitle"/>
          </p:nvPr>
        </p:nvSpPr>
        <p:spPr/>
        <p:txBody>
          <a:bodyPr/>
          <a:lstStyle/>
          <a:p>
            <a:r>
              <a:rPr lang="en-US" dirty="0"/>
              <a:t>Android</a:t>
            </a:r>
          </a:p>
        </p:txBody>
      </p:sp>
      <p:sp>
        <p:nvSpPr>
          <p:cNvPr id="3" name="Subtitle 2">
            <a:extLst>
              <a:ext uri="{FF2B5EF4-FFF2-40B4-BE49-F238E27FC236}">
                <a16:creationId xmlns:a16="http://schemas.microsoft.com/office/drawing/2014/main" id="{BB21D3AD-39A6-4FD7-B80C-265E81D64133}"/>
              </a:ext>
            </a:extLst>
          </p:cNvPr>
          <p:cNvSpPr>
            <a:spLocks noGrp="1"/>
          </p:cNvSpPr>
          <p:nvPr>
            <p:ph type="subTitle" idx="1"/>
          </p:nvPr>
        </p:nvSpPr>
        <p:spPr>
          <a:xfrm>
            <a:off x="6965704" y="3928629"/>
            <a:ext cx="2117547" cy="1655762"/>
          </a:xfrm>
        </p:spPr>
        <p:txBody>
          <a:bodyPr/>
          <a:lstStyle/>
          <a:p>
            <a:r>
              <a:rPr lang="en-US" dirty="0"/>
              <a:t>By: Vincent Nagel</a:t>
            </a:r>
          </a:p>
        </p:txBody>
      </p:sp>
      <p:pic>
        <p:nvPicPr>
          <p:cNvPr id="7" name="Picture 6" descr="Image result for android jetpack logo transparent">
            <a:extLst>
              <a:ext uri="{FF2B5EF4-FFF2-40B4-BE49-F238E27FC236}">
                <a16:creationId xmlns:a16="http://schemas.microsoft.com/office/drawing/2014/main" id="{B7667DC7-B316-45BA-BC21-13BD5436C1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778" y="351145"/>
            <a:ext cx="2542032" cy="2633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50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77F57-CAF8-48F6-B054-C95F8D3297EF}"/>
              </a:ext>
            </a:extLst>
          </p:cNvPr>
          <p:cNvSpPr>
            <a:spLocks noGrp="1"/>
          </p:cNvSpPr>
          <p:nvPr>
            <p:ph type="title"/>
          </p:nvPr>
        </p:nvSpPr>
        <p:spPr/>
        <p:txBody>
          <a:bodyPr/>
          <a:lstStyle/>
          <a:p>
            <a:r>
              <a:rPr lang="en-US" dirty="0"/>
              <a:t>Core Concepts:</a:t>
            </a:r>
            <a:br>
              <a:rPr lang="en-US" dirty="0"/>
            </a:br>
            <a:r>
              <a:rPr lang="en-US" dirty="0"/>
              <a:t>Activity Lifecycle</a:t>
            </a:r>
          </a:p>
        </p:txBody>
      </p:sp>
      <p:sp>
        <p:nvSpPr>
          <p:cNvPr id="3" name="Content Placeholder 2">
            <a:extLst>
              <a:ext uri="{FF2B5EF4-FFF2-40B4-BE49-F238E27FC236}">
                <a16:creationId xmlns:a16="http://schemas.microsoft.com/office/drawing/2014/main" id="{849B9DEB-DA2A-4ADE-808B-9E5E8A858F92}"/>
              </a:ext>
            </a:extLst>
          </p:cNvPr>
          <p:cNvSpPr>
            <a:spLocks noGrp="1"/>
          </p:cNvSpPr>
          <p:nvPr>
            <p:ph idx="1"/>
          </p:nvPr>
        </p:nvSpPr>
        <p:spPr/>
        <p:txBody>
          <a:bodyPr>
            <a:normAutofit/>
          </a:bodyPr>
          <a:lstStyle/>
          <a:p>
            <a:r>
              <a:rPr lang="en-US" dirty="0" err="1"/>
              <a:t>onCreate</a:t>
            </a:r>
            <a:r>
              <a:rPr lang="en-US" dirty="0"/>
              <a:t>(): Activity is first created</a:t>
            </a:r>
          </a:p>
          <a:p>
            <a:r>
              <a:rPr lang="en-US" dirty="0" err="1"/>
              <a:t>onStart</a:t>
            </a:r>
            <a:r>
              <a:rPr lang="en-US" dirty="0"/>
              <a:t>(): Activity becomes visible to user</a:t>
            </a:r>
          </a:p>
          <a:p>
            <a:r>
              <a:rPr lang="en-US" dirty="0" err="1"/>
              <a:t>onResume</a:t>
            </a:r>
            <a:r>
              <a:rPr lang="en-US" dirty="0"/>
              <a:t>(): User can interact with activity</a:t>
            </a:r>
          </a:p>
          <a:p>
            <a:r>
              <a:rPr lang="en-US" dirty="0" err="1"/>
              <a:t>onPause</a:t>
            </a:r>
            <a:r>
              <a:rPr lang="en-US" dirty="0"/>
              <a:t>(): Activity out of focus</a:t>
            </a:r>
          </a:p>
          <a:p>
            <a:r>
              <a:rPr lang="en-US" dirty="0" err="1"/>
              <a:t>onStop</a:t>
            </a:r>
            <a:r>
              <a:rPr lang="en-US" dirty="0"/>
              <a:t>(): Activity is no longer visible</a:t>
            </a:r>
          </a:p>
          <a:p>
            <a:r>
              <a:rPr lang="en-US" dirty="0" err="1"/>
              <a:t>onRestart</a:t>
            </a:r>
            <a:r>
              <a:rPr lang="en-US" dirty="0"/>
              <a:t>(): Restore state of activity if necessary</a:t>
            </a:r>
          </a:p>
          <a:p>
            <a:r>
              <a:rPr lang="en-US" dirty="0" err="1"/>
              <a:t>onDestroy</a:t>
            </a:r>
            <a:r>
              <a:rPr lang="en-US" dirty="0"/>
              <a:t>(): Final callback</a:t>
            </a:r>
          </a:p>
          <a:p>
            <a:endParaRPr lang="en-US" dirty="0"/>
          </a:p>
        </p:txBody>
      </p:sp>
      <p:pic>
        <p:nvPicPr>
          <p:cNvPr id="2050" name="Picture 2" descr="Image result for android activity lifecycle">
            <a:extLst>
              <a:ext uri="{FF2B5EF4-FFF2-40B4-BE49-F238E27FC236}">
                <a16:creationId xmlns:a16="http://schemas.microsoft.com/office/drawing/2014/main" id="{43C3DA89-59FE-474D-80C6-7E5E61FAB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465" y="223837"/>
            <a:ext cx="4981575" cy="641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1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B508F-76A4-4875-8D68-63601D86914A}"/>
              </a:ext>
            </a:extLst>
          </p:cNvPr>
          <p:cNvSpPr>
            <a:spLocks noGrp="1"/>
          </p:cNvSpPr>
          <p:nvPr>
            <p:ph type="title"/>
          </p:nvPr>
        </p:nvSpPr>
        <p:spPr/>
        <p:txBody>
          <a:bodyPr/>
          <a:lstStyle/>
          <a:p>
            <a:r>
              <a:rPr lang="en-US" dirty="0"/>
              <a:t>App Demo:</a:t>
            </a:r>
            <a:br>
              <a:rPr lang="en-US" dirty="0"/>
            </a:br>
            <a:r>
              <a:rPr lang="en-US" dirty="0"/>
              <a:t>To-do List</a:t>
            </a:r>
          </a:p>
        </p:txBody>
      </p:sp>
      <p:sp>
        <p:nvSpPr>
          <p:cNvPr id="3" name="Content Placeholder 2">
            <a:extLst>
              <a:ext uri="{FF2B5EF4-FFF2-40B4-BE49-F238E27FC236}">
                <a16:creationId xmlns:a16="http://schemas.microsoft.com/office/drawing/2014/main" id="{02D45A01-4B5E-4F04-B27F-7287EE0E545D}"/>
              </a:ext>
            </a:extLst>
          </p:cNvPr>
          <p:cNvSpPr>
            <a:spLocks noGrp="1"/>
          </p:cNvSpPr>
          <p:nvPr>
            <p:ph idx="1"/>
          </p:nvPr>
        </p:nvSpPr>
        <p:spPr/>
        <p:txBody>
          <a:bodyPr/>
          <a:lstStyle/>
          <a:p>
            <a:r>
              <a:rPr lang="en-US" dirty="0"/>
              <a:t>Features</a:t>
            </a:r>
          </a:p>
          <a:p>
            <a:pPr lvl="1"/>
            <a:r>
              <a:rPr lang="en-US" dirty="0"/>
              <a:t>Add items</a:t>
            </a:r>
          </a:p>
          <a:p>
            <a:pPr lvl="1"/>
            <a:r>
              <a:rPr lang="en-US" dirty="0"/>
              <a:t>Remove individual items</a:t>
            </a:r>
          </a:p>
          <a:p>
            <a:pPr lvl="1"/>
            <a:r>
              <a:rPr lang="en-US" dirty="0"/>
              <a:t>Remove all items</a:t>
            </a:r>
          </a:p>
        </p:txBody>
      </p:sp>
      <p:pic>
        <p:nvPicPr>
          <p:cNvPr id="5" name="Picture 4">
            <a:extLst>
              <a:ext uri="{FF2B5EF4-FFF2-40B4-BE49-F238E27FC236}">
                <a16:creationId xmlns:a16="http://schemas.microsoft.com/office/drawing/2014/main" id="{AEE879A8-A196-4C39-9799-FEA2908004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5668" y="476864"/>
            <a:ext cx="2731351" cy="5904271"/>
          </a:xfrm>
          <a:prstGeom prst="rect">
            <a:avLst/>
          </a:prstGeom>
        </p:spPr>
      </p:pic>
    </p:spTree>
    <p:extLst>
      <p:ext uri="{BB962C8B-B14F-4D97-AF65-F5344CB8AC3E}">
        <p14:creationId xmlns:p14="http://schemas.microsoft.com/office/powerpoint/2010/main" val="3299283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BAAEE-FF77-4D4C-A395-661BBB318906}"/>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C40A0EA5-AC5C-4705-983C-423009E36AFF}"/>
              </a:ext>
            </a:extLst>
          </p:cNvPr>
          <p:cNvSpPr>
            <a:spLocks noGrp="1"/>
          </p:cNvSpPr>
          <p:nvPr>
            <p:ph idx="1"/>
          </p:nvPr>
        </p:nvSpPr>
        <p:spPr/>
        <p:txBody>
          <a:bodyPr/>
          <a:lstStyle/>
          <a:p>
            <a:r>
              <a:rPr lang="en-US" dirty="0">
                <a:hlinkClick r:id="rId3"/>
              </a:rPr>
              <a:t>bit.ly/</a:t>
            </a:r>
            <a:r>
              <a:rPr lang="en-US" dirty="0" err="1">
                <a:hlinkClick r:id="rId3"/>
              </a:rPr>
              <a:t>androidOnboard</a:t>
            </a:r>
            <a:endParaRPr lang="en-US" dirty="0"/>
          </a:p>
          <a:p>
            <a:r>
              <a:rPr lang="en-US" dirty="0">
                <a:hlinkClick r:id="rId4"/>
              </a:rPr>
              <a:t>bit.ly/android-</a:t>
            </a:r>
            <a:r>
              <a:rPr lang="en-US" dirty="0" err="1">
                <a:hlinkClick r:id="rId4"/>
              </a:rPr>
              <a:t>pres</a:t>
            </a:r>
            <a:endParaRPr lang="en-US" dirty="0"/>
          </a:p>
          <a:p>
            <a:r>
              <a:rPr lang="en-US" dirty="0">
                <a:hlinkClick r:id="rId5"/>
              </a:rPr>
              <a:t>bit.ly/so-survey-2018</a:t>
            </a:r>
            <a:endParaRPr lang="en-US" dirty="0"/>
          </a:p>
        </p:txBody>
      </p:sp>
    </p:spTree>
    <p:extLst>
      <p:ext uri="{BB962C8B-B14F-4D97-AF65-F5344CB8AC3E}">
        <p14:creationId xmlns:p14="http://schemas.microsoft.com/office/powerpoint/2010/main" val="210342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99AA8-A43B-442E-A2BE-62DF1CBDA2DD}"/>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8A8F9741-4A47-4D0D-8166-2A91403D41EC}"/>
              </a:ext>
            </a:extLst>
          </p:cNvPr>
          <p:cNvSpPr>
            <a:spLocks noGrp="1"/>
          </p:cNvSpPr>
          <p:nvPr>
            <p:ph idx="1"/>
          </p:nvPr>
        </p:nvSpPr>
        <p:spPr/>
        <p:txBody>
          <a:bodyPr/>
          <a:lstStyle/>
          <a:p>
            <a:r>
              <a:rPr lang="en-US" dirty="0"/>
              <a:t>What is Android?</a:t>
            </a:r>
          </a:p>
          <a:p>
            <a:r>
              <a:rPr lang="en-US" dirty="0"/>
              <a:t>Why Android?</a:t>
            </a:r>
          </a:p>
          <a:p>
            <a:r>
              <a:rPr lang="en-US" dirty="0"/>
              <a:t>Core Concepts</a:t>
            </a:r>
          </a:p>
          <a:p>
            <a:r>
              <a:rPr lang="en-US" dirty="0"/>
              <a:t>App Demo</a:t>
            </a:r>
          </a:p>
        </p:txBody>
      </p:sp>
    </p:spTree>
    <p:extLst>
      <p:ext uri="{BB962C8B-B14F-4D97-AF65-F5344CB8AC3E}">
        <p14:creationId xmlns:p14="http://schemas.microsoft.com/office/powerpoint/2010/main" val="321518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400F1-3F05-49D1-A642-DAD4BFD53353}"/>
              </a:ext>
            </a:extLst>
          </p:cNvPr>
          <p:cNvSpPr>
            <a:spLocks noGrp="1"/>
          </p:cNvSpPr>
          <p:nvPr>
            <p:ph type="title"/>
          </p:nvPr>
        </p:nvSpPr>
        <p:spPr/>
        <p:txBody>
          <a:bodyPr/>
          <a:lstStyle/>
          <a:p>
            <a:r>
              <a:rPr lang="en-US" dirty="0"/>
              <a:t>What is Android?</a:t>
            </a:r>
          </a:p>
        </p:txBody>
      </p:sp>
      <p:sp>
        <p:nvSpPr>
          <p:cNvPr id="3" name="Content Placeholder 2">
            <a:extLst>
              <a:ext uri="{FF2B5EF4-FFF2-40B4-BE49-F238E27FC236}">
                <a16:creationId xmlns:a16="http://schemas.microsoft.com/office/drawing/2014/main" id="{120B45BC-0F88-4078-AD8A-F3A53D9EFAEF}"/>
              </a:ext>
            </a:extLst>
          </p:cNvPr>
          <p:cNvSpPr>
            <a:spLocks noGrp="1"/>
          </p:cNvSpPr>
          <p:nvPr>
            <p:ph idx="1"/>
          </p:nvPr>
        </p:nvSpPr>
        <p:spPr>
          <a:xfrm>
            <a:off x="838200" y="1825625"/>
            <a:ext cx="7056440" cy="1196255"/>
          </a:xfrm>
        </p:spPr>
        <p:txBody>
          <a:bodyPr/>
          <a:lstStyle/>
          <a:p>
            <a:r>
              <a:rPr lang="en-US" dirty="0"/>
              <a:t>Mobile operating system</a:t>
            </a:r>
          </a:p>
          <a:p>
            <a:r>
              <a:rPr lang="en-US" dirty="0"/>
              <a:t>Developed by Google</a:t>
            </a:r>
          </a:p>
          <a:p>
            <a:r>
              <a:rPr lang="en-US" dirty="0"/>
              <a:t>Based on Linux kernel</a:t>
            </a:r>
          </a:p>
        </p:txBody>
      </p:sp>
      <p:grpSp>
        <p:nvGrpSpPr>
          <p:cNvPr id="18" name="Group 17">
            <a:extLst>
              <a:ext uri="{FF2B5EF4-FFF2-40B4-BE49-F238E27FC236}">
                <a16:creationId xmlns:a16="http://schemas.microsoft.com/office/drawing/2014/main" id="{67D94BDA-82AF-4822-A4E7-072D7D4D2F11}"/>
              </a:ext>
            </a:extLst>
          </p:cNvPr>
          <p:cNvGrpSpPr/>
          <p:nvPr/>
        </p:nvGrpSpPr>
        <p:grpSpPr>
          <a:xfrm>
            <a:off x="838200" y="250672"/>
            <a:ext cx="11032944" cy="3237688"/>
            <a:chOff x="838200" y="250672"/>
            <a:chExt cx="11032944" cy="3237688"/>
          </a:xfrm>
        </p:grpSpPr>
        <p:grpSp>
          <p:nvGrpSpPr>
            <p:cNvPr id="16" name="Group 15">
              <a:extLst>
                <a:ext uri="{FF2B5EF4-FFF2-40B4-BE49-F238E27FC236}">
                  <a16:creationId xmlns:a16="http://schemas.microsoft.com/office/drawing/2014/main" id="{C87F4656-ACBF-4D9A-ACC7-68B5FEF10CC8}"/>
                </a:ext>
              </a:extLst>
            </p:cNvPr>
            <p:cNvGrpSpPr/>
            <p:nvPr/>
          </p:nvGrpSpPr>
          <p:grpSpPr>
            <a:xfrm>
              <a:off x="838200" y="250672"/>
              <a:ext cx="11032944" cy="3237688"/>
              <a:chOff x="838200" y="250672"/>
              <a:chExt cx="11032944" cy="3237688"/>
            </a:xfrm>
          </p:grpSpPr>
          <p:grpSp>
            <p:nvGrpSpPr>
              <p:cNvPr id="11" name="Group 10">
                <a:extLst>
                  <a:ext uri="{FF2B5EF4-FFF2-40B4-BE49-F238E27FC236}">
                    <a16:creationId xmlns:a16="http://schemas.microsoft.com/office/drawing/2014/main" id="{C6CEE6B9-04C2-45E8-B0A4-B83CCA0B73A0}"/>
                  </a:ext>
                </a:extLst>
              </p:cNvPr>
              <p:cNvGrpSpPr/>
              <p:nvPr/>
            </p:nvGrpSpPr>
            <p:grpSpPr>
              <a:xfrm>
                <a:off x="6595926" y="250672"/>
                <a:ext cx="5275218" cy="3039633"/>
                <a:chOff x="6595926" y="250672"/>
                <a:chExt cx="5275218" cy="3039633"/>
              </a:xfrm>
            </p:grpSpPr>
            <p:pic>
              <p:nvPicPr>
                <p:cNvPr id="1034" name="Picture 10" descr="Image result for android tablet transparent">
                  <a:extLst>
                    <a:ext uri="{FF2B5EF4-FFF2-40B4-BE49-F238E27FC236}">
                      <a16:creationId xmlns:a16="http://schemas.microsoft.com/office/drawing/2014/main" id="{EDDA13F7-C4F2-4388-9078-2B82550389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171" y="250672"/>
                  <a:ext cx="2733973" cy="273397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pixel 3 transparent background">
                  <a:extLst>
                    <a:ext uri="{FF2B5EF4-FFF2-40B4-BE49-F238E27FC236}">
                      <a16:creationId xmlns:a16="http://schemas.microsoft.com/office/drawing/2014/main" id="{034FF2C6-DC7D-4E04-A601-10FE62FA9B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5926" y="412625"/>
                  <a:ext cx="2877680" cy="2877680"/>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Content Placeholder 2">
                <a:extLst>
                  <a:ext uri="{FF2B5EF4-FFF2-40B4-BE49-F238E27FC236}">
                    <a16:creationId xmlns:a16="http://schemas.microsoft.com/office/drawing/2014/main" id="{CB9FB8F2-590D-4DA8-9907-6AD517D3AF1E}"/>
                  </a:ext>
                </a:extLst>
              </p:cNvPr>
              <p:cNvSpPr txBox="1">
                <a:spLocks/>
              </p:cNvSpPr>
              <p:nvPr/>
            </p:nvSpPr>
            <p:spPr>
              <a:xfrm>
                <a:off x="838200" y="3023302"/>
                <a:ext cx="7056440" cy="4650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Designed primarily for phones and tablets</a:t>
                </a:r>
              </a:p>
            </p:txBody>
          </p:sp>
        </p:grpSp>
        <p:pic>
          <p:nvPicPr>
            <p:cNvPr id="1070" name="Picture 46" descr="Image result for samsung galaxy s9+ transparent background">
              <a:extLst>
                <a:ext uri="{FF2B5EF4-FFF2-40B4-BE49-F238E27FC236}">
                  <a16:creationId xmlns:a16="http://schemas.microsoft.com/office/drawing/2014/main" id="{83A3F2AE-7037-4C07-AF8B-443F0DEDD1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022"/>
            <a:stretch/>
          </p:blipFill>
          <p:spPr bwMode="auto">
            <a:xfrm>
              <a:off x="4295989" y="502273"/>
              <a:ext cx="2636372" cy="23721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A7ABCAE8-821F-4E91-8C9F-75A7C1E50A19}"/>
              </a:ext>
            </a:extLst>
          </p:cNvPr>
          <p:cNvGrpSpPr/>
          <p:nvPr/>
        </p:nvGrpSpPr>
        <p:grpSpPr>
          <a:xfrm>
            <a:off x="558800" y="3452258"/>
            <a:ext cx="12182215" cy="3042261"/>
            <a:chOff x="558800" y="3452258"/>
            <a:chExt cx="12182215" cy="3042261"/>
          </a:xfrm>
        </p:grpSpPr>
        <p:grpSp>
          <p:nvGrpSpPr>
            <p:cNvPr id="17" name="Group 16">
              <a:extLst>
                <a:ext uri="{FF2B5EF4-FFF2-40B4-BE49-F238E27FC236}">
                  <a16:creationId xmlns:a16="http://schemas.microsoft.com/office/drawing/2014/main" id="{ED323F87-19D4-495D-A35E-C801D7A0E2A6}"/>
                </a:ext>
              </a:extLst>
            </p:cNvPr>
            <p:cNvGrpSpPr/>
            <p:nvPr/>
          </p:nvGrpSpPr>
          <p:grpSpPr>
            <a:xfrm>
              <a:off x="838200" y="3452258"/>
              <a:ext cx="11902815" cy="3042261"/>
              <a:chOff x="838200" y="3452258"/>
              <a:chExt cx="11902815" cy="3042261"/>
            </a:xfrm>
          </p:grpSpPr>
          <p:grpSp>
            <p:nvGrpSpPr>
              <p:cNvPr id="13" name="Group 12">
                <a:extLst>
                  <a:ext uri="{FF2B5EF4-FFF2-40B4-BE49-F238E27FC236}">
                    <a16:creationId xmlns:a16="http://schemas.microsoft.com/office/drawing/2014/main" id="{56B2D9B4-F512-44EA-85A2-F4CE7BE7DD39}"/>
                  </a:ext>
                </a:extLst>
              </p:cNvPr>
              <p:cNvGrpSpPr/>
              <p:nvPr/>
            </p:nvGrpSpPr>
            <p:grpSpPr>
              <a:xfrm>
                <a:off x="4357203" y="4080003"/>
                <a:ext cx="8383812" cy="2414516"/>
                <a:chOff x="4357203" y="4080003"/>
                <a:chExt cx="8383812" cy="2414516"/>
              </a:xfrm>
            </p:grpSpPr>
            <p:pic>
              <p:nvPicPr>
                <p:cNvPr id="1064" name="Picture 40" descr="Image result for wear os">
                  <a:extLst>
                    <a:ext uri="{FF2B5EF4-FFF2-40B4-BE49-F238E27FC236}">
                      <a16:creationId xmlns:a16="http://schemas.microsoft.com/office/drawing/2014/main" id="{B9F56D4A-5544-4F30-A93D-1D60F224932E}"/>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7723552" y="4200670"/>
                  <a:ext cx="5017463" cy="2090609"/>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Image result for android auto">
                  <a:extLst>
                    <a:ext uri="{FF2B5EF4-FFF2-40B4-BE49-F238E27FC236}">
                      <a16:creationId xmlns:a16="http://schemas.microsoft.com/office/drawing/2014/main" id="{6174D222-0AE6-404A-93DA-C7517C9FAD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7203" y="4080003"/>
                  <a:ext cx="4292473" cy="2414516"/>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Content Placeholder 2">
                <a:extLst>
                  <a:ext uri="{FF2B5EF4-FFF2-40B4-BE49-F238E27FC236}">
                    <a16:creationId xmlns:a16="http://schemas.microsoft.com/office/drawing/2014/main" id="{945A6649-5699-4338-B8F4-E49330C9CE54}"/>
                  </a:ext>
                </a:extLst>
              </p:cNvPr>
              <p:cNvSpPr txBox="1">
                <a:spLocks/>
              </p:cNvSpPr>
              <p:nvPr/>
            </p:nvSpPr>
            <p:spPr>
              <a:xfrm>
                <a:off x="838200" y="3452258"/>
                <a:ext cx="7056440" cy="4650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Android Things, Android Auto, Wear OS, Chrome OS, and more!</a:t>
                </a:r>
              </a:p>
            </p:txBody>
          </p:sp>
        </p:grpSp>
        <p:pic>
          <p:nvPicPr>
            <p:cNvPr id="1030" name="Picture 6" descr="Image result for raspberry pi transparent background">
              <a:extLst>
                <a:ext uri="{FF2B5EF4-FFF2-40B4-BE49-F238E27FC236}">
                  <a16:creationId xmlns:a16="http://schemas.microsoft.com/office/drawing/2014/main" id="{191F1B96-AAE6-4485-A8FD-E558DCDA59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00" y="4401727"/>
              <a:ext cx="3337720" cy="16884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3958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D8C53-4263-4CA4-A464-0C8B4FC66820}"/>
              </a:ext>
            </a:extLst>
          </p:cNvPr>
          <p:cNvSpPr>
            <a:spLocks noGrp="1"/>
          </p:cNvSpPr>
          <p:nvPr>
            <p:ph type="title"/>
          </p:nvPr>
        </p:nvSpPr>
        <p:spPr/>
        <p:txBody>
          <a:bodyPr/>
          <a:lstStyle/>
          <a:p>
            <a:r>
              <a:rPr lang="en-US" dirty="0"/>
              <a:t>Why Android?</a:t>
            </a:r>
          </a:p>
        </p:txBody>
      </p:sp>
      <p:sp>
        <p:nvSpPr>
          <p:cNvPr id="14" name="Content Placeholder 2">
            <a:extLst>
              <a:ext uri="{FF2B5EF4-FFF2-40B4-BE49-F238E27FC236}">
                <a16:creationId xmlns:a16="http://schemas.microsoft.com/office/drawing/2014/main" id="{58F2A739-C375-4AD0-A0F2-EBF417E534A9}"/>
              </a:ext>
            </a:extLst>
          </p:cNvPr>
          <p:cNvSpPr txBox="1">
            <a:spLocks/>
          </p:cNvSpPr>
          <p:nvPr/>
        </p:nvSpPr>
        <p:spPr>
          <a:xfrm>
            <a:off x="677334" y="3678808"/>
            <a:ext cx="8596668" cy="1932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Variety of opportunities</a:t>
            </a:r>
          </a:p>
          <a:p>
            <a:pPr lvl="1"/>
            <a:r>
              <a:rPr lang="en-US" dirty="0"/>
              <a:t>Android Things, Android Auto, Wear OS, Chrome OS, and more!</a:t>
            </a:r>
          </a:p>
          <a:p>
            <a:r>
              <a:rPr lang="en-US" dirty="0"/>
              <a:t>Low barrier to entry</a:t>
            </a:r>
          </a:p>
          <a:p>
            <a:pPr lvl="1"/>
            <a:r>
              <a:rPr lang="en-US" dirty="0"/>
              <a:t>Put as many apps on Play Store forever for only $25!</a:t>
            </a:r>
          </a:p>
          <a:p>
            <a:pPr lvl="1"/>
            <a:r>
              <a:rPr lang="en-US" dirty="0"/>
              <a:t>Numerous resources (see slide 12)</a:t>
            </a:r>
          </a:p>
        </p:txBody>
      </p:sp>
      <p:grpSp>
        <p:nvGrpSpPr>
          <p:cNvPr id="3" name="Group 2">
            <a:extLst>
              <a:ext uri="{FF2B5EF4-FFF2-40B4-BE49-F238E27FC236}">
                <a16:creationId xmlns:a16="http://schemas.microsoft.com/office/drawing/2014/main" id="{BE508342-7141-4D33-8F21-B351A30CBA06}"/>
              </a:ext>
            </a:extLst>
          </p:cNvPr>
          <p:cNvGrpSpPr/>
          <p:nvPr/>
        </p:nvGrpSpPr>
        <p:grpSpPr>
          <a:xfrm>
            <a:off x="677334" y="450251"/>
            <a:ext cx="11439935" cy="4355743"/>
            <a:chOff x="677334" y="450251"/>
            <a:chExt cx="11439935" cy="4355743"/>
          </a:xfrm>
        </p:grpSpPr>
        <p:grpSp>
          <p:nvGrpSpPr>
            <p:cNvPr id="11" name="Group 10">
              <a:extLst>
                <a:ext uri="{FF2B5EF4-FFF2-40B4-BE49-F238E27FC236}">
                  <a16:creationId xmlns:a16="http://schemas.microsoft.com/office/drawing/2014/main" id="{95DFE27F-76DA-4009-8F09-65515EC98D43}"/>
                </a:ext>
              </a:extLst>
            </p:cNvPr>
            <p:cNvGrpSpPr/>
            <p:nvPr/>
          </p:nvGrpSpPr>
          <p:grpSpPr>
            <a:xfrm>
              <a:off x="677334" y="450251"/>
              <a:ext cx="9413525" cy="4355743"/>
              <a:chOff x="677334" y="450251"/>
              <a:chExt cx="9413525" cy="4355743"/>
            </a:xfrm>
          </p:grpSpPr>
          <p:pic>
            <p:nvPicPr>
              <p:cNvPr id="4098" name="Picture 2" descr="Image result for java logo transparent">
                <a:extLst>
                  <a:ext uri="{FF2B5EF4-FFF2-40B4-BE49-F238E27FC236}">
                    <a16:creationId xmlns:a16="http://schemas.microsoft.com/office/drawing/2014/main" id="{5FFDAFE2-0212-4BB4-9AD5-CE512C118F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44" y="450251"/>
                <a:ext cx="1480149" cy="148014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5392A605-6B59-4CBE-9B64-6C2D2FE78BF5}"/>
                  </a:ext>
                </a:extLst>
              </p:cNvPr>
              <p:cNvGrpSpPr/>
              <p:nvPr/>
            </p:nvGrpSpPr>
            <p:grpSpPr>
              <a:xfrm>
                <a:off x="7132745" y="1810061"/>
                <a:ext cx="2958114" cy="2995933"/>
                <a:chOff x="7132745" y="1810061"/>
                <a:chExt cx="2958114" cy="2995933"/>
              </a:xfrm>
            </p:grpSpPr>
            <p:pic>
              <p:nvPicPr>
                <p:cNvPr id="4106" name="Picture 10" descr="Image result for software development life cycle transparent background">
                  <a:extLst>
                    <a:ext uri="{FF2B5EF4-FFF2-40B4-BE49-F238E27FC236}">
                      <a16:creationId xmlns:a16="http://schemas.microsoft.com/office/drawing/2014/main" id="{24434F70-E8E5-4305-961E-AAE6F269CC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2745" y="1810061"/>
                  <a:ext cx="2958114" cy="299593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B891454F-4C62-48BA-9D50-E16C343B9F39}"/>
                    </a:ext>
                  </a:extLst>
                </p:cNvPr>
                <p:cNvSpPr/>
                <p:nvPr/>
              </p:nvSpPr>
              <p:spPr>
                <a:xfrm>
                  <a:off x="7924792" y="2631125"/>
                  <a:ext cx="1374020" cy="1353803"/>
                </a:xfrm>
                <a:prstGeom prst="ellipse">
                  <a:avLst/>
                </a:prstGeom>
                <a:solidFill>
                  <a:srgbClr val="2C3C43"/>
                </a:solidFill>
                <a:ln>
                  <a:solidFill>
                    <a:srgbClr val="2C3C4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Software Development Life Cycle</a:t>
                  </a:r>
                </a:p>
              </p:txBody>
            </p:sp>
          </p:grpSp>
          <p:sp>
            <p:nvSpPr>
              <p:cNvPr id="17" name="Content Placeholder 2">
                <a:extLst>
                  <a:ext uri="{FF2B5EF4-FFF2-40B4-BE49-F238E27FC236}">
                    <a16:creationId xmlns:a16="http://schemas.microsoft.com/office/drawing/2014/main" id="{3A7A7164-504D-4980-81DD-A53731B39551}"/>
                  </a:ext>
                </a:extLst>
              </p:cNvPr>
              <p:cNvSpPr txBox="1">
                <a:spLocks/>
              </p:cNvSpPr>
              <p:nvPr/>
            </p:nvSpPr>
            <p:spPr>
              <a:xfrm>
                <a:off x="677334" y="2173614"/>
                <a:ext cx="8596668" cy="1599734"/>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Learn valuable, transferrable skills</a:t>
                </a:r>
              </a:p>
              <a:p>
                <a:pPr lvl="1"/>
                <a:r>
                  <a:rPr lang="en-US" dirty="0"/>
                  <a:t>Java – one of the most widely-used programming languages</a:t>
                </a:r>
              </a:p>
              <a:p>
                <a:pPr lvl="1"/>
                <a:r>
                  <a:rPr lang="en-US" dirty="0"/>
                  <a:t>UX/UI</a:t>
                </a:r>
              </a:p>
              <a:p>
                <a:pPr lvl="1"/>
                <a:r>
                  <a:rPr lang="en-US" dirty="0"/>
                  <a:t>Databases</a:t>
                </a:r>
              </a:p>
              <a:p>
                <a:pPr lvl="1"/>
                <a:r>
                  <a:rPr lang="en-US" dirty="0"/>
                  <a:t>Software development life cycle</a:t>
                </a:r>
              </a:p>
            </p:txBody>
          </p:sp>
        </p:grpSp>
        <p:pic>
          <p:nvPicPr>
            <p:cNvPr id="3074" name="Picture 2" descr="Image result for firebase logo transparent">
              <a:extLst>
                <a:ext uri="{FF2B5EF4-FFF2-40B4-BE49-F238E27FC236}">
                  <a16:creationId xmlns:a16="http://schemas.microsoft.com/office/drawing/2014/main" id="{E601AB14-C7A6-438E-A966-CF5A6BF811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547" y="711412"/>
              <a:ext cx="3735793" cy="12841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qlite logo">
              <a:extLst>
                <a:ext uri="{FF2B5EF4-FFF2-40B4-BE49-F238E27FC236}">
                  <a16:creationId xmlns:a16="http://schemas.microsoft.com/office/drawing/2014/main" id="{AF00C181-6EBF-4497-B523-E6E5705329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4340" y="772554"/>
              <a:ext cx="2442929" cy="115784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9146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xEl>
                                              <p:pRg st="1" end="1"/>
                                            </p:txEl>
                                          </p:spTgt>
                                        </p:tgtEl>
                                        <p:attrNameLst>
                                          <p:attrName>style.visibility</p:attrName>
                                        </p:attrNameLst>
                                      </p:cBhvr>
                                      <p:to>
                                        <p:strVal val="visible"/>
                                      </p:to>
                                    </p:set>
                                    <p:animEffect transition="in" filter="fade">
                                      <p:cBhvr>
                                        <p:cTn id="15" dur="500"/>
                                        <p:tgtEl>
                                          <p:spTgt spid="1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xEl>
                                              <p:pRg st="2" end="2"/>
                                            </p:txEl>
                                          </p:spTgt>
                                        </p:tgtEl>
                                        <p:attrNameLst>
                                          <p:attrName>style.visibility</p:attrName>
                                        </p:attrNameLst>
                                      </p:cBhvr>
                                      <p:to>
                                        <p:strVal val="visible"/>
                                      </p:to>
                                    </p:set>
                                    <p:animEffect transition="in" filter="fade">
                                      <p:cBhvr>
                                        <p:cTn id="20" dur="500"/>
                                        <p:tgtEl>
                                          <p:spTgt spid="14">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xEl>
                                              <p:pRg st="3" end="3"/>
                                            </p:txEl>
                                          </p:spTgt>
                                        </p:tgtEl>
                                        <p:attrNameLst>
                                          <p:attrName>style.visibility</p:attrName>
                                        </p:attrNameLst>
                                      </p:cBhvr>
                                      <p:to>
                                        <p:strVal val="visible"/>
                                      </p:to>
                                    </p:set>
                                    <p:animEffect transition="in" filter="fade">
                                      <p:cBhvr>
                                        <p:cTn id="23" dur="500"/>
                                        <p:tgtEl>
                                          <p:spTgt spid="14">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xEl>
                                              <p:pRg st="4" end="4"/>
                                            </p:txEl>
                                          </p:spTgt>
                                        </p:tgtEl>
                                        <p:attrNameLst>
                                          <p:attrName>style.visibility</p:attrName>
                                        </p:attrNameLst>
                                      </p:cBhvr>
                                      <p:to>
                                        <p:strVal val="visible"/>
                                      </p:to>
                                    </p:set>
                                    <p:animEffect transition="in" filter="fade">
                                      <p:cBhvr>
                                        <p:cTn id="26" dur="500"/>
                                        <p:tgtEl>
                                          <p:spTgt spid="1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2C3DA44B-997A-44AC-AADD-709A28075A14}"/>
              </a:ext>
            </a:extLst>
          </p:cNvPr>
          <p:cNvSpPr txBox="1">
            <a:spLocks/>
          </p:cNvSpPr>
          <p:nvPr/>
        </p:nvSpPr>
        <p:spPr>
          <a:xfrm>
            <a:off x="677334" y="4906"/>
            <a:ext cx="8596668" cy="69903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Why Android?</a:t>
            </a:r>
          </a:p>
        </p:txBody>
      </p:sp>
      <p:grpSp>
        <p:nvGrpSpPr>
          <p:cNvPr id="5" name="Group 4">
            <a:extLst>
              <a:ext uri="{FF2B5EF4-FFF2-40B4-BE49-F238E27FC236}">
                <a16:creationId xmlns:a16="http://schemas.microsoft.com/office/drawing/2014/main" id="{C01423EC-275D-422D-829B-2F5C98634FB3}"/>
              </a:ext>
            </a:extLst>
          </p:cNvPr>
          <p:cNvGrpSpPr/>
          <p:nvPr/>
        </p:nvGrpSpPr>
        <p:grpSpPr>
          <a:xfrm>
            <a:off x="36678" y="678022"/>
            <a:ext cx="3989227" cy="6111430"/>
            <a:chOff x="36678" y="393542"/>
            <a:chExt cx="3989227" cy="6111430"/>
          </a:xfrm>
        </p:grpSpPr>
        <p:pic>
          <p:nvPicPr>
            <p:cNvPr id="14" name="Picture 13">
              <a:extLst>
                <a:ext uri="{FF2B5EF4-FFF2-40B4-BE49-F238E27FC236}">
                  <a16:creationId xmlns:a16="http://schemas.microsoft.com/office/drawing/2014/main" id="{FE727FD6-699E-4998-8751-C1122EE30CD3}"/>
                </a:ext>
              </a:extLst>
            </p:cNvPr>
            <p:cNvPicPr>
              <a:picLocks noChangeAspect="1"/>
            </p:cNvPicPr>
            <p:nvPr/>
          </p:nvPicPr>
          <p:blipFill>
            <a:blip r:embed="rId3"/>
            <a:stretch>
              <a:fillRect/>
            </a:stretch>
          </p:blipFill>
          <p:spPr>
            <a:xfrm>
              <a:off x="89886" y="393542"/>
              <a:ext cx="3936019" cy="6111430"/>
            </a:xfrm>
            <a:prstGeom prst="rect">
              <a:avLst/>
            </a:prstGeom>
          </p:spPr>
        </p:pic>
        <p:grpSp>
          <p:nvGrpSpPr>
            <p:cNvPr id="40" name="Group 39">
              <a:extLst>
                <a:ext uri="{FF2B5EF4-FFF2-40B4-BE49-F238E27FC236}">
                  <a16:creationId xmlns:a16="http://schemas.microsoft.com/office/drawing/2014/main" id="{D5047095-3F75-457B-8A12-5F374EC4309A}"/>
                </a:ext>
              </a:extLst>
            </p:cNvPr>
            <p:cNvGrpSpPr/>
            <p:nvPr/>
          </p:nvGrpSpPr>
          <p:grpSpPr>
            <a:xfrm>
              <a:off x="36678" y="1825381"/>
              <a:ext cx="815030" cy="3735811"/>
              <a:chOff x="36678" y="1860106"/>
              <a:chExt cx="815030" cy="3735811"/>
            </a:xfrm>
          </p:grpSpPr>
          <p:grpSp>
            <p:nvGrpSpPr>
              <p:cNvPr id="29" name="Group 28">
                <a:extLst>
                  <a:ext uri="{FF2B5EF4-FFF2-40B4-BE49-F238E27FC236}">
                    <a16:creationId xmlns:a16="http://schemas.microsoft.com/office/drawing/2014/main" id="{BC5B0F75-E22C-4186-8408-794E01033726}"/>
                  </a:ext>
                </a:extLst>
              </p:cNvPr>
              <p:cNvGrpSpPr/>
              <p:nvPr/>
            </p:nvGrpSpPr>
            <p:grpSpPr>
              <a:xfrm>
                <a:off x="349174" y="2013995"/>
                <a:ext cx="502534" cy="3428034"/>
                <a:chOff x="349174" y="2013995"/>
                <a:chExt cx="502534" cy="3428034"/>
              </a:xfrm>
            </p:grpSpPr>
            <p:cxnSp>
              <p:nvCxnSpPr>
                <p:cNvPr id="19" name="Straight Arrow Connector 18">
                  <a:extLst>
                    <a:ext uri="{FF2B5EF4-FFF2-40B4-BE49-F238E27FC236}">
                      <a16:creationId xmlns:a16="http://schemas.microsoft.com/office/drawing/2014/main" id="{0BA673CA-6AFB-4905-BFDF-07836FA8FCC8}"/>
                    </a:ext>
                  </a:extLst>
                </p:cNvPr>
                <p:cNvCxnSpPr/>
                <p:nvPr/>
              </p:nvCxnSpPr>
              <p:spPr>
                <a:xfrm>
                  <a:off x="349174" y="2013995"/>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534EB6C-9A67-4982-93D5-1F8BF4B54876}"/>
                    </a:ext>
                  </a:extLst>
                </p:cNvPr>
                <p:cNvCxnSpPr/>
                <p:nvPr/>
              </p:nvCxnSpPr>
              <p:spPr>
                <a:xfrm>
                  <a:off x="349174" y="5442029"/>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057C82EB-551F-4B15-8452-90D2DC0870FB}"/>
                  </a:ext>
                </a:extLst>
              </p:cNvPr>
              <p:cNvSpPr txBox="1"/>
              <p:nvPr/>
            </p:nvSpPr>
            <p:spPr>
              <a:xfrm>
                <a:off x="131254" y="1860106"/>
                <a:ext cx="279244" cy="307777"/>
              </a:xfrm>
              <a:prstGeom prst="rect">
                <a:avLst/>
              </a:prstGeom>
              <a:noFill/>
            </p:spPr>
            <p:txBody>
              <a:bodyPr wrap="none" rtlCol="0">
                <a:spAutoFit/>
              </a:bodyPr>
              <a:lstStyle/>
              <a:p>
                <a:r>
                  <a:rPr lang="en-US" sz="1400" dirty="0">
                    <a:solidFill>
                      <a:schemeClr val="bg1"/>
                    </a:solidFill>
                  </a:rPr>
                  <a:t>5</a:t>
                </a:r>
              </a:p>
            </p:txBody>
          </p:sp>
          <p:sp>
            <p:nvSpPr>
              <p:cNvPr id="32" name="TextBox 31">
                <a:extLst>
                  <a:ext uri="{FF2B5EF4-FFF2-40B4-BE49-F238E27FC236}">
                    <a16:creationId xmlns:a16="http://schemas.microsoft.com/office/drawing/2014/main" id="{62D510A1-6E1C-4FFE-A85C-83A0D91051E1}"/>
                  </a:ext>
                </a:extLst>
              </p:cNvPr>
              <p:cNvSpPr txBox="1"/>
              <p:nvPr/>
            </p:nvSpPr>
            <p:spPr>
              <a:xfrm>
                <a:off x="36678" y="5288140"/>
                <a:ext cx="373820" cy="307777"/>
              </a:xfrm>
              <a:prstGeom prst="rect">
                <a:avLst/>
              </a:prstGeom>
              <a:noFill/>
            </p:spPr>
            <p:txBody>
              <a:bodyPr wrap="none" rtlCol="0">
                <a:spAutoFit/>
              </a:bodyPr>
              <a:lstStyle/>
              <a:p>
                <a:r>
                  <a:rPr lang="en-US" sz="1400" dirty="0">
                    <a:solidFill>
                      <a:schemeClr val="bg1"/>
                    </a:solidFill>
                  </a:rPr>
                  <a:t>22</a:t>
                </a:r>
              </a:p>
            </p:txBody>
          </p:sp>
        </p:grpSp>
      </p:grpSp>
      <p:grpSp>
        <p:nvGrpSpPr>
          <p:cNvPr id="6" name="Group 5">
            <a:extLst>
              <a:ext uri="{FF2B5EF4-FFF2-40B4-BE49-F238E27FC236}">
                <a16:creationId xmlns:a16="http://schemas.microsoft.com/office/drawing/2014/main" id="{BC0827D3-6F29-4998-8EBA-968E1B86E607}"/>
              </a:ext>
            </a:extLst>
          </p:cNvPr>
          <p:cNvGrpSpPr/>
          <p:nvPr/>
        </p:nvGrpSpPr>
        <p:grpSpPr>
          <a:xfrm>
            <a:off x="4039208" y="678022"/>
            <a:ext cx="4033970" cy="6111430"/>
            <a:chOff x="4039208" y="393542"/>
            <a:chExt cx="4033970" cy="6111430"/>
          </a:xfrm>
        </p:grpSpPr>
        <p:pic>
          <p:nvPicPr>
            <p:cNvPr id="7" name="Picture 6" descr="A screenshot of a computer&#10;&#10;Description automatically generated">
              <a:extLst>
                <a:ext uri="{FF2B5EF4-FFF2-40B4-BE49-F238E27FC236}">
                  <a16:creationId xmlns:a16="http://schemas.microsoft.com/office/drawing/2014/main" id="{55A632C7-1F91-4073-A6A9-C602178708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1972" y="393542"/>
              <a:ext cx="4001206" cy="6111430"/>
            </a:xfrm>
            <a:prstGeom prst="rect">
              <a:avLst/>
            </a:prstGeom>
          </p:spPr>
        </p:pic>
        <p:grpSp>
          <p:nvGrpSpPr>
            <p:cNvPr id="3" name="Group 2">
              <a:extLst>
                <a:ext uri="{FF2B5EF4-FFF2-40B4-BE49-F238E27FC236}">
                  <a16:creationId xmlns:a16="http://schemas.microsoft.com/office/drawing/2014/main" id="{4A8E6F5F-D4A8-47A4-A5B6-54EC78F3BA3B}"/>
                </a:ext>
              </a:extLst>
            </p:cNvPr>
            <p:cNvGrpSpPr/>
            <p:nvPr/>
          </p:nvGrpSpPr>
          <p:grpSpPr>
            <a:xfrm>
              <a:off x="4039208" y="1418946"/>
              <a:ext cx="759464" cy="307777"/>
              <a:chOff x="4039208" y="1418946"/>
              <a:chExt cx="759464" cy="307777"/>
            </a:xfrm>
          </p:grpSpPr>
          <p:cxnSp>
            <p:nvCxnSpPr>
              <p:cNvPr id="21" name="Straight Arrow Connector 20">
                <a:extLst>
                  <a:ext uri="{FF2B5EF4-FFF2-40B4-BE49-F238E27FC236}">
                    <a16:creationId xmlns:a16="http://schemas.microsoft.com/office/drawing/2014/main" id="{95DCBEB7-B150-46E8-B7DF-7E30DC5F9C22}"/>
                  </a:ext>
                </a:extLst>
              </p:cNvPr>
              <p:cNvCxnSpPr/>
              <p:nvPr/>
            </p:nvCxnSpPr>
            <p:spPr>
              <a:xfrm>
                <a:off x="4296138" y="1587661"/>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B3D0D1F-3E64-4E49-901E-8E17679AB450}"/>
                  </a:ext>
                </a:extLst>
              </p:cNvPr>
              <p:cNvSpPr txBox="1"/>
              <p:nvPr/>
            </p:nvSpPr>
            <p:spPr>
              <a:xfrm>
                <a:off x="4039208" y="1418946"/>
                <a:ext cx="279244" cy="307777"/>
              </a:xfrm>
              <a:prstGeom prst="rect">
                <a:avLst/>
              </a:prstGeom>
              <a:noFill/>
            </p:spPr>
            <p:txBody>
              <a:bodyPr wrap="none" rtlCol="0">
                <a:spAutoFit/>
              </a:bodyPr>
              <a:lstStyle/>
              <a:p>
                <a:r>
                  <a:rPr lang="en-US" sz="1400" dirty="0">
                    <a:solidFill>
                      <a:schemeClr val="bg1"/>
                    </a:solidFill>
                  </a:rPr>
                  <a:t>3</a:t>
                </a:r>
              </a:p>
            </p:txBody>
          </p:sp>
        </p:grpSp>
      </p:grpSp>
      <p:grpSp>
        <p:nvGrpSpPr>
          <p:cNvPr id="8" name="Group 7">
            <a:extLst>
              <a:ext uri="{FF2B5EF4-FFF2-40B4-BE49-F238E27FC236}">
                <a16:creationId xmlns:a16="http://schemas.microsoft.com/office/drawing/2014/main" id="{7825BF3B-F796-4F58-AA16-21811E1E5FF9}"/>
              </a:ext>
            </a:extLst>
          </p:cNvPr>
          <p:cNvGrpSpPr/>
          <p:nvPr/>
        </p:nvGrpSpPr>
        <p:grpSpPr>
          <a:xfrm>
            <a:off x="8035238" y="678022"/>
            <a:ext cx="4094058" cy="6111430"/>
            <a:chOff x="8035238" y="393542"/>
            <a:chExt cx="4094058" cy="6111430"/>
          </a:xfrm>
        </p:grpSpPr>
        <p:pic>
          <p:nvPicPr>
            <p:cNvPr id="17" name="Picture 16">
              <a:extLst>
                <a:ext uri="{FF2B5EF4-FFF2-40B4-BE49-F238E27FC236}">
                  <a16:creationId xmlns:a16="http://schemas.microsoft.com/office/drawing/2014/main" id="{039C572C-9C56-4C67-8EF2-A78A32BB836D}"/>
                </a:ext>
              </a:extLst>
            </p:cNvPr>
            <p:cNvPicPr>
              <a:picLocks noChangeAspect="1"/>
            </p:cNvPicPr>
            <p:nvPr/>
          </p:nvPicPr>
          <p:blipFill>
            <a:blip r:embed="rId5"/>
            <a:stretch>
              <a:fillRect/>
            </a:stretch>
          </p:blipFill>
          <p:spPr>
            <a:xfrm>
              <a:off x="8119244" y="393542"/>
              <a:ext cx="4010052" cy="6111430"/>
            </a:xfrm>
            <a:prstGeom prst="rect">
              <a:avLst/>
            </a:prstGeom>
          </p:spPr>
        </p:pic>
        <p:grpSp>
          <p:nvGrpSpPr>
            <p:cNvPr id="4" name="Group 3">
              <a:extLst>
                <a:ext uri="{FF2B5EF4-FFF2-40B4-BE49-F238E27FC236}">
                  <a16:creationId xmlns:a16="http://schemas.microsoft.com/office/drawing/2014/main" id="{0EA3FB1E-65E4-442E-B116-4F36712E03A4}"/>
                </a:ext>
              </a:extLst>
            </p:cNvPr>
            <p:cNvGrpSpPr/>
            <p:nvPr/>
          </p:nvGrpSpPr>
          <p:grpSpPr>
            <a:xfrm>
              <a:off x="8035238" y="1051806"/>
              <a:ext cx="779848" cy="307777"/>
              <a:chOff x="8035238" y="1051806"/>
              <a:chExt cx="779848" cy="307777"/>
            </a:xfrm>
          </p:grpSpPr>
          <p:cxnSp>
            <p:nvCxnSpPr>
              <p:cNvPr id="23" name="Straight Arrow Connector 22">
                <a:extLst>
                  <a:ext uri="{FF2B5EF4-FFF2-40B4-BE49-F238E27FC236}">
                    <a16:creationId xmlns:a16="http://schemas.microsoft.com/office/drawing/2014/main" id="{7F3159B2-990B-45C1-BF99-EC967A39E725}"/>
                  </a:ext>
                </a:extLst>
              </p:cNvPr>
              <p:cNvCxnSpPr/>
              <p:nvPr/>
            </p:nvCxnSpPr>
            <p:spPr>
              <a:xfrm>
                <a:off x="8312552" y="1205695"/>
                <a:ext cx="5025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065166D-DD55-4539-A4D6-25678FABE955}"/>
                  </a:ext>
                </a:extLst>
              </p:cNvPr>
              <p:cNvSpPr txBox="1"/>
              <p:nvPr/>
            </p:nvSpPr>
            <p:spPr>
              <a:xfrm>
                <a:off x="8035238" y="1051806"/>
                <a:ext cx="344966" cy="307777"/>
              </a:xfrm>
              <a:prstGeom prst="rect">
                <a:avLst/>
              </a:prstGeom>
              <a:noFill/>
            </p:spPr>
            <p:txBody>
              <a:bodyPr wrap="none" rtlCol="0">
                <a:spAutoFit/>
              </a:bodyPr>
              <a:lstStyle/>
              <a:p>
                <a:r>
                  <a:rPr lang="en-US" sz="1400" dirty="0">
                    <a:solidFill>
                      <a:schemeClr val="bg1"/>
                    </a:solidFill>
                  </a:rPr>
                  <a:t>1!</a:t>
                </a:r>
              </a:p>
            </p:txBody>
          </p:sp>
        </p:grpSp>
      </p:grpSp>
    </p:spTree>
    <p:extLst>
      <p:ext uri="{BB962C8B-B14F-4D97-AF65-F5344CB8AC3E}">
        <p14:creationId xmlns:p14="http://schemas.microsoft.com/office/powerpoint/2010/main" val="229569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243E-47EC-4960-AC0B-DB5F24E2D0B4}"/>
              </a:ext>
            </a:extLst>
          </p:cNvPr>
          <p:cNvSpPr>
            <a:spLocks noGrp="1"/>
          </p:cNvSpPr>
          <p:nvPr>
            <p:ph type="title"/>
          </p:nvPr>
        </p:nvSpPr>
        <p:spPr>
          <a:xfrm>
            <a:off x="677334" y="609600"/>
            <a:ext cx="8596668" cy="1320800"/>
          </a:xfrm>
        </p:spPr>
        <p:txBody>
          <a:bodyPr/>
          <a:lstStyle/>
          <a:p>
            <a:r>
              <a:rPr lang="en-US" dirty="0"/>
              <a:t>Why Android?</a:t>
            </a:r>
          </a:p>
        </p:txBody>
      </p:sp>
      <p:grpSp>
        <p:nvGrpSpPr>
          <p:cNvPr id="17" name="Group 16">
            <a:extLst>
              <a:ext uri="{FF2B5EF4-FFF2-40B4-BE49-F238E27FC236}">
                <a16:creationId xmlns:a16="http://schemas.microsoft.com/office/drawing/2014/main" id="{A9B99A8C-14DA-4257-A3B2-FE425E7D4ABC}"/>
              </a:ext>
            </a:extLst>
          </p:cNvPr>
          <p:cNvGrpSpPr/>
          <p:nvPr/>
        </p:nvGrpSpPr>
        <p:grpSpPr>
          <a:xfrm>
            <a:off x="5155865" y="1488613"/>
            <a:ext cx="6701062" cy="4954423"/>
            <a:chOff x="5155865" y="1488613"/>
            <a:chExt cx="6701062" cy="4954423"/>
          </a:xfrm>
        </p:grpSpPr>
        <p:pic>
          <p:nvPicPr>
            <p:cNvPr id="6" name="Content Placeholder 4" descr="A close up of a map&#10;&#10;Description automatically generated">
              <a:extLst>
                <a:ext uri="{FF2B5EF4-FFF2-40B4-BE49-F238E27FC236}">
                  <a16:creationId xmlns:a16="http://schemas.microsoft.com/office/drawing/2014/main" id="{03BB56F1-0071-423A-A214-0E5856A1D4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714" y="2264989"/>
              <a:ext cx="5623213" cy="4178047"/>
            </a:xfrm>
            <a:prstGeom prst="rect">
              <a:avLst/>
            </a:prstGeom>
          </p:spPr>
        </p:pic>
        <p:sp>
          <p:nvSpPr>
            <p:cNvPr id="4" name="Rectangle 3">
              <a:extLst>
                <a:ext uri="{FF2B5EF4-FFF2-40B4-BE49-F238E27FC236}">
                  <a16:creationId xmlns:a16="http://schemas.microsoft.com/office/drawing/2014/main" id="{17B3DC70-FD3A-4613-A1BE-A8EA7C8B7775}"/>
                </a:ext>
              </a:extLst>
            </p:cNvPr>
            <p:cNvSpPr/>
            <p:nvPr/>
          </p:nvSpPr>
          <p:spPr>
            <a:xfrm>
              <a:off x="5155865" y="1488613"/>
              <a:ext cx="1787669" cy="369332"/>
            </a:xfrm>
            <a:prstGeom prst="rect">
              <a:avLst/>
            </a:prstGeom>
          </p:spPr>
          <p:txBody>
            <a:bodyPr wrap="none">
              <a:spAutoFit/>
            </a:bodyPr>
            <a:lstStyle/>
            <a:p>
              <a:r>
                <a:rPr lang="en-US" dirty="0"/>
                <a:t>and worldwide!</a:t>
              </a:r>
            </a:p>
          </p:txBody>
        </p:sp>
      </p:grpSp>
      <p:grpSp>
        <p:nvGrpSpPr>
          <p:cNvPr id="23" name="Group 22">
            <a:extLst>
              <a:ext uri="{FF2B5EF4-FFF2-40B4-BE49-F238E27FC236}">
                <a16:creationId xmlns:a16="http://schemas.microsoft.com/office/drawing/2014/main" id="{4C82034C-7DB7-40BE-9148-AA7AD2C5363C}"/>
              </a:ext>
            </a:extLst>
          </p:cNvPr>
          <p:cNvGrpSpPr/>
          <p:nvPr/>
        </p:nvGrpSpPr>
        <p:grpSpPr>
          <a:xfrm>
            <a:off x="335073" y="1488613"/>
            <a:ext cx="5623213" cy="4954424"/>
            <a:chOff x="335073" y="1488613"/>
            <a:chExt cx="5623213" cy="4954424"/>
          </a:xfrm>
        </p:grpSpPr>
        <p:pic>
          <p:nvPicPr>
            <p:cNvPr id="5" name="Picture 4" descr="A screenshot of a map&#10;&#10;Description automatically generated">
              <a:extLst>
                <a:ext uri="{FF2B5EF4-FFF2-40B4-BE49-F238E27FC236}">
                  <a16:creationId xmlns:a16="http://schemas.microsoft.com/office/drawing/2014/main" id="{22060142-BA8D-4996-83B2-99D68C2C70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073" y="2264990"/>
              <a:ext cx="5623213" cy="4178047"/>
            </a:xfrm>
            <a:prstGeom prst="rect">
              <a:avLst/>
            </a:prstGeom>
          </p:spPr>
        </p:pic>
        <p:sp>
          <p:nvSpPr>
            <p:cNvPr id="20" name="Content Placeholder 2">
              <a:extLst>
                <a:ext uri="{FF2B5EF4-FFF2-40B4-BE49-F238E27FC236}">
                  <a16:creationId xmlns:a16="http://schemas.microsoft.com/office/drawing/2014/main" id="{2C3E8680-FF0E-40D7-879B-D44FCD13BB2B}"/>
                </a:ext>
              </a:extLst>
            </p:cNvPr>
            <p:cNvSpPr txBox="1">
              <a:spLocks/>
            </p:cNvSpPr>
            <p:nvPr/>
          </p:nvSpPr>
          <p:spPr>
            <a:xfrm>
              <a:off x="677334" y="1488613"/>
              <a:ext cx="4785917" cy="44178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Most popular mobile platform in the US</a:t>
              </a:r>
            </a:p>
          </p:txBody>
        </p:sp>
      </p:grpSp>
    </p:spTree>
    <p:extLst>
      <p:ext uri="{BB962C8B-B14F-4D97-AF65-F5344CB8AC3E}">
        <p14:creationId xmlns:p14="http://schemas.microsoft.com/office/powerpoint/2010/main" val="1245569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4C4A5-4B7B-4EB9-9DB2-39705BAD9760}"/>
              </a:ext>
            </a:extLst>
          </p:cNvPr>
          <p:cNvSpPr>
            <a:spLocks noGrp="1"/>
          </p:cNvSpPr>
          <p:nvPr>
            <p:ph type="title"/>
          </p:nvPr>
        </p:nvSpPr>
        <p:spPr/>
        <p:txBody>
          <a:bodyPr/>
          <a:lstStyle/>
          <a:p>
            <a:r>
              <a:rPr lang="en-US" dirty="0"/>
              <a:t>Core Concepts:</a:t>
            </a:r>
            <a:br>
              <a:rPr lang="en-US" dirty="0"/>
            </a:br>
            <a:r>
              <a:rPr lang="en-US" dirty="0"/>
              <a:t>Views and </a:t>
            </a:r>
            <a:r>
              <a:rPr lang="en-US" dirty="0" err="1"/>
              <a:t>ViewGroups</a:t>
            </a:r>
            <a:endParaRPr lang="en-US" dirty="0"/>
          </a:p>
        </p:txBody>
      </p:sp>
      <p:grpSp>
        <p:nvGrpSpPr>
          <p:cNvPr id="25" name="Group 24">
            <a:extLst>
              <a:ext uri="{FF2B5EF4-FFF2-40B4-BE49-F238E27FC236}">
                <a16:creationId xmlns:a16="http://schemas.microsoft.com/office/drawing/2014/main" id="{3B70E119-D8E4-400A-A046-EC525220520A}"/>
              </a:ext>
            </a:extLst>
          </p:cNvPr>
          <p:cNvGrpSpPr/>
          <p:nvPr/>
        </p:nvGrpSpPr>
        <p:grpSpPr>
          <a:xfrm>
            <a:off x="677334" y="985231"/>
            <a:ext cx="11011390" cy="2891409"/>
            <a:chOff x="677334" y="985231"/>
            <a:chExt cx="11011390" cy="2891409"/>
          </a:xfrm>
        </p:grpSpPr>
        <p:sp>
          <p:nvSpPr>
            <p:cNvPr id="5" name="Rectangle 4">
              <a:extLst>
                <a:ext uri="{FF2B5EF4-FFF2-40B4-BE49-F238E27FC236}">
                  <a16:creationId xmlns:a16="http://schemas.microsoft.com/office/drawing/2014/main" id="{C5C647CF-085A-4BE1-935D-E44D73561AFE}"/>
                </a:ext>
              </a:extLst>
            </p:cNvPr>
            <p:cNvSpPr/>
            <p:nvPr/>
          </p:nvSpPr>
          <p:spPr>
            <a:xfrm>
              <a:off x="5982585" y="985231"/>
              <a:ext cx="5706139" cy="2791805"/>
            </a:xfrm>
            <a:prstGeom prst="rect">
              <a:avLst/>
            </a:prstGeom>
            <a:solidFill>
              <a:srgbClr val="5877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u="sng" dirty="0"/>
                <a:t>View</a:t>
              </a:r>
            </a:p>
            <a:p>
              <a:pPr algn="ctr"/>
              <a:r>
                <a:rPr lang="en-US" dirty="0" err="1"/>
                <a:t>ImageView</a:t>
              </a:r>
              <a:r>
                <a:rPr lang="en-US" dirty="0"/>
                <a:t>, </a:t>
              </a:r>
              <a:r>
                <a:rPr lang="en-US" dirty="0" err="1"/>
                <a:t>TextView</a:t>
              </a:r>
              <a:r>
                <a:rPr lang="en-US" dirty="0"/>
                <a:t>, Button, Spinner, </a:t>
              </a:r>
              <a:r>
                <a:rPr lang="en-US" dirty="0" err="1"/>
                <a:t>CalendarView</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 name="Content Placeholder 2">
              <a:extLst>
                <a:ext uri="{FF2B5EF4-FFF2-40B4-BE49-F238E27FC236}">
                  <a16:creationId xmlns:a16="http://schemas.microsoft.com/office/drawing/2014/main" id="{6CF5C9A5-8E11-4D28-A6D8-AEACEA7C4220}"/>
                </a:ext>
              </a:extLst>
            </p:cNvPr>
            <p:cNvSpPr txBox="1">
              <a:spLocks/>
            </p:cNvSpPr>
            <p:nvPr/>
          </p:nvSpPr>
          <p:spPr>
            <a:xfrm>
              <a:off x="677334" y="2160719"/>
              <a:ext cx="8596668" cy="1715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View</a:t>
              </a:r>
            </a:p>
            <a:p>
              <a:pPr lvl="1"/>
              <a:r>
                <a:rPr lang="en-US" dirty="0"/>
                <a:t>Base class for all UI components</a:t>
              </a:r>
            </a:p>
            <a:p>
              <a:pPr lvl="1"/>
              <a:r>
                <a:rPr lang="en-US" dirty="0"/>
                <a:t>Arranged in a tree</a:t>
              </a:r>
            </a:p>
            <a:p>
              <a:pPr lvl="1"/>
              <a:r>
                <a:rPr lang="en-US" dirty="0"/>
                <a:t>Created in Java code or layout XML files</a:t>
              </a:r>
            </a:p>
          </p:txBody>
        </p:sp>
      </p:grpSp>
      <p:grpSp>
        <p:nvGrpSpPr>
          <p:cNvPr id="26" name="Group 25">
            <a:extLst>
              <a:ext uri="{FF2B5EF4-FFF2-40B4-BE49-F238E27FC236}">
                <a16:creationId xmlns:a16="http://schemas.microsoft.com/office/drawing/2014/main" id="{4D5FFF4B-0F11-4307-8F2C-C68A59849C81}"/>
              </a:ext>
            </a:extLst>
          </p:cNvPr>
          <p:cNvGrpSpPr/>
          <p:nvPr/>
        </p:nvGrpSpPr>
        <p:grpSpPr>
          <a:xfrm>
            <a:off x="677334" y="1897821"/>
            <a:ext cx="11011390" cy="4656892"/>
            <a:chOff x="677334" y="1897821"/>
            <a:chExt cx="11011390" cy="4656892"/>
          </a:xfrm>
        </p:grpSpPr>
        <p:sp>
          <p:nvSpPr>
            <p:cNvPr id="6" name="Rectangle 5">
              <a:extLst>
                <a:ext uri="{FF2B5EF4-FFF2-40B4-BE49-F238E27FC236}">
                  <a16:creationId xmlns:a16="http://schemas.microsoft.com/office/drawing/2014/main" id="{75855260-AD47-408D-92C9-BA1761FE919B}"/>
                </a:ext>
              </a:extLst>
            </p:cNvPr>
            <p:cNvSpPr/>
            <p:nvPr/>
          </p:nvSpPr>
          <p:spPr>
            <a:xfrm>
              <a:off x="6570919" y="1897821"/>
              <a:ext cx="4529469" cy="1790346"/>
            </a:xfrm>
            <a:prstGeom prst="rect">
              <a:avLst/>
            </a:prstGeom>
            <a:solidFill>
              <a:srgbClr val="91C2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400" u="sng" dirty="0"/>
                <a:t>ViewGroup</a:t>
              </a:r>
              <a:endParaRPr lang="en-US" dirty="0"/>
            </a:p>
            <a:p>
              <a:pPr algn="ctr">
                <a:spcAft>
                  <a:spcPts val="600"/>
                </a:spcAft>
              </a:pPr>
              <a:r>
                <a:rPr lang="en-US" dirty="0" err="1"/>
                <a:t>ConstraintLayout</a:t>
              </a:r>
              <a:r>
                <a:rPr lang="en-US" dirty="0"/>
                <a:t>, </a:t>
              </a:r>
              <a:r>
                <a:rPr lang="en-US" dirty="0" err="1"/>
                <a:t>FrameLayout</a:t>
              </a:r>
              <a:r>
                <a:rPr lang="en-US" dirty="0"/>
                <a:t>, </a:t>
              </a:r>
              <a:r>
                <a:rPr lang="en-US" dirty="0" err="1"/>
                <a:t>LinearLayout</a:t>
              </a:r>
              <a:r>
                <a:rPr lang="en-US" dirty="0"/>
                <a:t>, </a:t>
              </a:r>
              <a:r>
                <a:rPr lang="en-US" dirty="0" err="1"/>
                <a:t>RelativeLayout</a:t>
              </a:r>
              <a:r>
                <a:rPr lang="en-US" dirty="0"/>
                <a:t>, </a:t>
              </a:r>
              <a:r>
                <a:rPr lang="en-US" dirty="0" err="1"/>
                <a:t>ListView</a:t>
              </a:r>
              <a:r>
                <a:rPr lang="en-US" dirty="0"/>
                <a:t>, </a:t>
              </a:r>
              <a:r>
                <a:rPr lang="en-US" dirty="0" err="1"/>
                <a:t>GridView</a:t>
              </a:r>
              <a:r>
                <a:rPr lang="en-US" dirty="0"/>
                <a:t>, </a:t>
              </a:r>
              <a:r>
                <a:rPr lang="en-US" dirty="0" err="1"/>
                <a:t>ScrollView</a:t>
              </a:r>
              <a:r>
                <a:rPr lang="en-US" dirty="0"/>
                <a:t>, Toolbar</a:t>
              </a:r>
            </a:p>
            <a:p>
              <a:pPr algn="ctr">
                <a:spcAft>
                  <a:spcPts val="600"/>
                </a:spcAft>
              </a:pPr>
              <a:endParaRPr lang="en-US" dirty="0"/>
            </a:p>
          </p:txBody>
        </p:sp>
        <p:grpSp>
          <p:nvGrpSpPr>
            <p:cNvPr id="11" name="Group 10">
              <a:extLst>
                <a:ext uri="{FF2B5EF4-FFF2-40B4-BE49-F238E27FC236}">
                  <a16:creationId xmlns:a16="http://schemas.microsoft.com/office/drawing/2014/main" id="{F790B9AB-6B57-4892-B81B-AAC5CCD0331A}"/>
                </a:ext>
              </a:extLst>
            </p:cNvPr>
            <p:cNvGrpSpPr/>
            <p:nvPr/>
          </p:nvGrpSpPr>
          <p:grpSpPr>
            <a:xfrm>
              <a:off x="677334" y="3777036"/>
              <a:ext cx="11011390" cy="2777677"/>
              <a:chOff x="677334" y="3777036"/>
              <a:chExt cx="11011390" cy="2777677"/>
            </a:xfrm>
          </p:grpSpPr>
          <p:pic>
            <p:nvPicPr>
              <p:cNvPr id="1028" name="Picture 4" descr="https://developer.android.com/images/viewgroup_2x.png">
                <a:extLst>
                  <a:ext uri="{FF2B5EF4-FFF2-40B4-BE49-F238E27FC236}">
                    <a16:creationId xmlns:a16="http://schemas.microsoft.com/office/drawing/2014/main" id="{2F52A0C0-99FD-4C98-A645-8A9245A99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585" y="4055673"/>
                <a:ext cx="5706139" cy="2499040"/>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2303F06D-C8BE-45D6-866D-323D80E6A580}"/>
                  </a:ext>
                </a:extLst>
              </p:cNvPr>
              <p:cNvSpPr txBox="1">
                <a:spLocks/>
              </p:cNvSpPr>
              <p:nvPr/>
            </p:nvSpPr>
            <p:spPr>
              <a:xfrm>
                <a:off x="677334" y="3777036"/>
                <a:ext cx="8596668" cy="171592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ViewGroup</a:t>
                </a:r>
              </a:p>
              <a:p>
                <a:pPr lvl="1"/>
                <a:r>
                  <a:rPr lang="en-US" dirty="0"/>
                  <a:t>Special view that can contain other views</a:t>
                </a:r>
              </a:p>
              <a:p>
                <a:pPr lvl="1"/>
                <a:r>
                  <a:rPr lang="en-US" dirty="0"/>
                  <a:t>Base class for layouts and containers</a:t>
                </a:r>
              </a:p>
              <a:p>
                <a:pPr lvl="1"/>
                <a:r>
                  <a:rPr lang="en-US" dirty="0"/>
                  <a:t>Define the organization of child views</a:t>
                </a:r>
              </a:p>
            </p:txBody>
          </p:sp>
        </p:grpSp>
      </p:grpSp>
    </p:spTree>
    <p:extLst>
      <p:ext uri="{BB962C8B-B14F-4D97-AF65-F5344CB8AC3E}">
        <p14:creationId xmlns:p14="http://schemas.microsoft.com/office/powerpoint/2010/main" val="377387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0601E-B83B-489C-B07D-8ACE963D22B8}"/>
              </a:ext>
            </a:extLst>
          </p:cNvPr>
          <p:cNvSpPr>
            <a:spLocks noGrp="1"/>
          </p:cNvSpPr>
          <p:nvPr>
            <p:ph type="title"/>
          </p:nvPr>
        </p:nvSpPr>
        <p:spPr/>
        <p:txBody>
          <a:bodyPr/>
          <a:lstStyle/>
          <a:p>
            <a:r>
              <a:rPr lang="en-US" dirty="0"/>
              <a:t>Core Concepts:</a:t>
            </a:r>
            <a:br>
              <a:rPr lang="en-US" dirty="0"/>
            </a:br>
            <a:r>
              <a:rPr lang="en-US" dirty="0"/>
              <a:t>Activities</a:t>
            </a:r>
          </a:p>
        </p:txBody>
      </p:sp>
      <p:sp>
        <p:nvSpPr>
          <p:cNvPr id="3" name="Content Placeholder 2">
            <a:extLst>
              <a:ext uri="{FF2B5EF4-FFF2-40B4-BE49-F238E27FC236}">
                <a16:creationId xmlns:a16="http://schemas.microsoft.com/office/drawing/2014/main" id="{AB868023-7509-4AF3-84C9-F976BFBE7D28}"/>
              </a:ext>
            </a:extLst>
          </p:cNvPr>
          <p:cNvSpPr>
            <a:spLocks noGrp="1"/>
          </p:cNvSpPr>
          <p:nvPr>
            <p:ph idx="1"/>
          </p:nvPr>
        </p:nvSpPr>
        <p:spPr/>
        <p:txBody>
          <a:bodyPr/>
          <a:lstStyle/>
          <a:p>
            <a:r>
              <a:rPr lang="en-US" dirty="0"/>
              <a:t>Window in which the app draws its UI</a:t>
            </a:r>
          </a:p>
          <a:p>
            <a:r>
              <a:rPr lang="en-US" dirty="0"/>
              <a:t>One activity implements one screen</a:t>
            </a:r>
          </a:p>
          <a:p>
            <a:r>
              <a:rPr lang="en-US" dirty="0"/>
              <a:t>App does not always begin in same activity</a:t>
            </a:r>
          </a:p>
          <a:p>
            <a:r>
              <a:rPr lang="en-US" dirty="0"/>
              <a:t>Activities can start other activities</a:t>
            </a:r>
          </a:p>
          <a:p>
            <a:r>
              <a:rPr lang="en-US" dirty="0"/>
              <a:t>Managed with an activity stack</a:t>
            </a:r>
          </a:p>
        </p:txBody>
      </p:sp>
      <p:pic>
        <p:nvPicPr>
          <p:cNvPr id="1032" name="Picture 8" descr="Image result for android activity gif">
            <a:extLst>
              <a:ext uri="{FF2B5EF4-FFF2-40B4-BE49-F238E27FC236}">
                <a16:creationId xmlns:a16="http://schemas.microsoft.com/office/drawing/2014/main" id="{042E8FF0-8291-406E-B2FF-742C8220796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226002" y="719137"/>
            <a:ext cx="3048000" cy="541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3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3AB9E-DFEF-43D8-AD2E-B51BFB64EFF4}"/>
              </a:ext>
            </a:extLst>
          </p:cNvPr>
          <p:cNvSpPr>
            <a:spLocks noGrp="1"/>
          </p:cNvSpPr>
          <p:nvPr>
            <p:ph type="title"/>
          </p:nvPr>
        </p:nvSpPr>
        <p:spPr/>
        <p:txBody>
          <a:bodyPr/>
          <a:lstStyle/>
          <a:p>
            <a:r>
              <a:rPr lang="en-US" dirty="0"/>
              <a:t>Core Concepts:</a:t>
            </a:r>
            <a:br>
              <a:rPr lang="en-US" dirty="0"/>
            </a:br>
            <a:r>
              <a:rPr lang="en-US" dirty="0"/>
              <a:t>Activity States</a:t>
            </a:r>
          </a:p>
        </p:txBody>
      </p:sp>
      <p:sp>
        <p:nvSpPr>
          <p:cNvPr id="3" name="Content Placeholder 2">
            <a:extLst>
              <a:ext uri="{FF2B5EF4-FFF2-40B4-BE49-F238E27FC236}">
                <a16:creationId xmlns:a16="http://schemas.microsoft.com/office/drawing/2014/main" id="{912E5417-C96A-4112-A858-33C83A70D81F}"/>
              </a:ext>
            </a:extLst>
          </p:cNvPr>
          <p:cNvSpPr>
            <a:spLocks noGrp="1"/>
          </p:cNvSpPr>
          <p:nvPr>
            <p:ph idx="1"/>
          </p:nvPr>
        </p:nvSpPr>
        <p:spPr>
          <a:xfrm>
            <a:off x="677334" y="1986967"/>
            <a:ext cx="8596668" cy="1666378"/>
          </a:xfrm>
        </p:spPr>
        <p:txBody>
          <a:bodyPr>
            <a:normAutofit/>
          </a:bodyPr>
          <a:lstStyle/>
          <a:p>
            <a:r>
              <a:rPr lang="en-US" dirty="0"/>
              <a:t>Active</a:t>
            </a:r>
          </a:p>
          <a:p>
            <a:pPr lvl="1"/>
            <a:r>
              <a:rPr lang="en-US" dirty="0"/>
              <a:t>In the foreground</a:t>
            </a:r>
          </a:p>
          <a:p>
            <a:pPr lvl="1"/>
            <a:r>
              <a:rPr lang="en-US" dirty="0"/>
              <a:t>Top of activity stack</a:t>
            </a:r>
          </a:p>
          <a:p>
            <a:pPr lvl="1"/>
            <a:r>
              <a:rPr lang="en-US" dirty="0"/>
              <a:t>Keep alive at all cost!</a:t>
            </a:r>
          </a:p>
        </p:txBody>
      </p:sp>
      <p:sp>
        <p:nvSpPr>
          <p:cNvPr id="8" name="Content Placeholder 2">
            <a:extLst>
              <a:ext uri="{FF2B5EF4-FFF2-40B4-BE49-F238E27FC236}">
                <a16:creationId xmlns:a16="http://schemas.microsoft.com/office/drawing/2014/main" id="{59BD7AE9-20B4-43C7-9C0B-40F4E541D112}"/>
              </a:ext>
            </a:extLst>
          </p:cNvPr>
          <p:cNvSpPr txBox="1">
            <a:spLocks/>
          </p:cNvSpPr>
          <p:nvPr/>
        </p:nvSpPr>
        <p:spPr>
          <a:xfrm>
            <a:off x="677334" y="4634343"/>
            <a:ext cx="8596668" cy="123339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Stopped</a:t>
            </a:r>
          </a:p>
          <a:p>
            <a:pPr lvl="1"/>
            <a:r>
              <a:rPr lang="en-US" dirty="0"/>
              <a:t>Completely covered by another activity</a:t>
            </a:r>
          </a:p>
          <a:p>
            <a:pPr lvl="1"/>
            <a:r>
              <a:rPr lang="en-US" dirty="0"/>
              <a:t>Often killed when memory is needed</a:t>
            </a:r>
          </a:p>
        </p:txBody>
      </p:sp>
      <p:grpSp>
        <p:nvGrpSpPr>
          <p:cNvPr id="4" name="Group 3">
            <a:extLst>
              <a:ext uri="{FF2B5EF4-FFF2-40B4-BE49-F238E27FC236}">
                <a16:creationId xmlns:a16="http://schemas.microsoft.com/office/drawing/2014/main" id="{891F4B36-71AB-4E7D-BEA0-8857C48DBC06}"/>
              </a:ext>
            </a:extLst>
          </p:cNvPr>
          <p:cNvGrpSpPr/>
          <p:nvPr/>
        </p:nvGrpSpPr>
        <p:grpSpPr>
          <a:xfrm>
            <a:off x="677334" y="660541"/>
            <a:ext cx="8596668" cy="5662246"/>
            <a:chOff x="677334" y="834164"/>
            <a:chExt cx="8596668" cy="5662246"/>
          </a:xfrm>
        </p:grpSpPr>
        <p:pic>
          <p:nvPicPr>
            <p:cNvPr id="5124" name="Picture 4" descr="https://lh3.googleusercontent.com/-UUL06_CHhafjgJz1m8JkjS_EXuxACmR8v9ugm8ocHyQgYR4yItXkyqFv5UFzabgx2765qyoBAJrvFkpRyUCAta99wqtNEuRqerEQdF4mjswXtzv6494AB8VU2d4bicG_5GRdBHNGc18YKeSvEOMHTP30NLVtzAx-9thLF4z-gGgfyahtUftBkAZf9MAP5szbJZiXJyjPZZbs_cg2KZuLtzvzEz8bvDEkmaffygjL5SW-399Atrue4jz1C0PGolni12CZEqnTJt74H65iSMEpe2lwQMVu0-piEwhl4SxeCeZe9G5gfDNkPz_z3cq-952HFYSELKsZ-s7ZgakTG0MHoPXgb0RibttoAR1BnvQa2biaTfO0VddrAICm3SUAdVNhXcBVPcI8e2zAe0kV_GiujDITNYP-uQzO_DTnv8mlRIbxo2dmDVEtlPeIrF8GTlt4EDE5GUyub_dKUJX0mu9JYwVBRwOSRilT-t0Pm2uQrWKv7op4XKhykUDpdVrSumMhrCkfUg8-rhWprhVR2WaqGSHUFma7uMfpjUW_JYOUdcN-xsqX58N7m-m8g3N5meUAQsiDSCyYI3lrNDNDFGco0lIsWFlXBOVkMknIP1yMwRMUauKrbHD1h72PYqmKrVIOOWs0DOu6b5duz2xOlx-JhmH=w445-h964-no">
              <a:extLst>
                <a:ext uri="{FF2B5EF4-FFF2-40B4-BE49-F238E27FC236}">
                  <a16:creationId xmlns:a16="http://schemas.microsoft.com/office/drawing/2014/main" id="{24F47181-1ECA-4E90-BBBC-1026FF075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456" y="834164"/>
              <a:ext cx="2613546" cy="5662246"/>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EECAF7E6-C755-4548-8016-F35BA26519E8}"/>
                </a:ext>
              </a:extLst>
            </p:cNvPr>
            <p:cNvSpPr txBox="1">
              <a:spLocks/>
            </p:cNvSpPr>
            <p:nvPr/>
          </p:nvSpPr>
          <p:spPr>
            <a:xfrm>
              <a:off x="677334" y="3665287"/>
              <a:ext cx="8596668" cy="132080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Paused</a:t>
              </a:r>
            </a:p>
            <a:p>
              <a:pPr lvl="1"/>
              <a:r>
                <a:rPr lang="en-US" dirty="0"/>
                <a:t>Out of focus, but still visible</a:t>
              </a:r>
            </a:p>
            <a:p>
              <a:pPr lvl="1"/>
              <a:r>
                <a:rPr lang="en-US" dirty="0"/>
                <a:t>Can be killed if extremely low on memory</a:t>
              </a:r>
            </a:p>
          </p:txBody>
        </p:sp>
      </p:grpSp>
      <p:sp>
        <p:nvSpPr>
          <p:cNvPr id="12" name="Content Placeholder 2">
            <a:extLst>
              <a:ext uri="{FF2B5EF4-FFF2-40B4-BE49-F238E27FC236}">
                <a16:creationId xmlns:a16="http://schemas.microsoft.com/office/drawing/2014/main" id="{59C44587-ED0E-4B6B-AE46-CC8F70C55637}"/>
              </a:ext>
            </a:extLst>
          </p:cNvPr>
          <p:cNvSpPr txBox="1">
            <a:spLocks/>
          </p:cNvSpPr>
          <p:nvPr/>
        </p:nvSpPr>
        <p:spPr>
          <a:xfrm>
            <a:off x="677334" y="5768345"/>
            <a:ext cx="8596668" cy="89577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dirty="0"/>
              <a:t>Killed</a:t>
            </a:r>
          </a:p>
          <a:p>
            <a:pPr lvl="1"/>
            <a:r>
              <a:rPr lang="en-US" dirty="0"/>
              <a:t>Must be completely restarted to display again</a:t>
            </a:r>
          </a:p>
        </p:txBody>
      </p:sp>
    </p:spTree>
    <p:extLst>
      <p:ext uri="{BB962C8B-B14F-4D97-AF65-F5344CB8AC3E}">
        <p14:creationId xmlns:p14="http://schemas.microsoft.com/office/powerpoint/2010/main" val="423697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1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1194</TotalTime>
  <Words>1028</Words>
  <Application>Microsoft Office PowerPoint</Application>
  <PresentationFormat>Widescreen</PresentationFormat>
  <Paragraphs>185</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Wingdings 3</vt:lpstr>
      <vt:lpstr>Facet</vt:lpstr>
      <vt:lpstr>Android</vt:lpstr>
      <vt:lpstr>Outline</vt:lpstr>
      <vt:lpstr>What is Android?</vt:lpstr>
      <vt:lpstr>Why Android?</vt:lpstr>
      <vt:lpstr>PowerPoint Presentation</vt:lpstr>
      <vt:lpstr>Why Android?</vt:lpstr>
      <vt:lpstr>Core Concepts: Views and ViewGroups</vt:lpstr>
      <vt:lpstr>Core Concepts: Activities</vt:lpstr>
      <vt:lpstr>Core Concepts: Activity States</vt:lpstr>
      <vt:lpstr>Core Concepts: Activity Lifecycle</vt:lpstr>
      <vt:lpstr>App Demo: To-do List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dc:title>
  <dc:creator>Vincent Nagel</dc:creator>
  <cp:lastModifiedBy>Vincent Nagel</cp:lastModifiedBy>
  <cp:revision>215</cp:revision>
  <dcterms:created xsi:type="dcterms:W3CDTF">2018-11-09T00:10:49Z</dcterms:created>
  <dcterms:modified xsi:type="dcterms:W3CDTF">2019-09-26T17:28:23Z</dcterms:modified>
</cp:coreProperties>
</file>